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4"/>
  </p:normalViewPr>
  <p:slideViewPr>
    <p:cSldViewPr snapToGrid="0" snapToObjects="1">
      <p:cViewPr varScale="1">
        <p:scale>
          <a:sx n="105" d="100"/>
          <a:sy n="105" d="100"/>
        </p:scale>
        <p:origin x="1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2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359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0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88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122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41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49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24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808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70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236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67AC8-E45F-3346-A558-C227017A967E}" type="datetimeFigureOut">
              <a:rPr lang="fr-FR" smtClean="0"/>
              <a:t>23/10/2020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DE75-C198-0447-8ED0-DF0170447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304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FD64B5AC-73D5-114B-BF6A-CCAF7A03AC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52294"/>
              </p:ext>
            </p:extLst>
          </p:nvPr>
        </p:nvGraphicFramePr>
        <p:xfrm>
          <a:off x="1226909" y="959990"/>
          <a:ext cx="6690182" cy="4351344"/>
        </p:xfrm>
        <a:graphic>
          <a:graphicData uri="http://schemas.openxmlformats.org/drawingml/2006/table">
            <a:tbl>
              <a:tblPr/>
              <a:tblGrid>
                <a:gridCol w="3384509">
                  <a:extLst>
                    <a:ext uri="{9D8B030D-6E8A-4147-A177-3AD203B41FA5}">
                      <a16:colId xmlns:a16="http://schemas.microsoft.com/office/drawing/2014/main" val="3603410274"/>
                    </a:ext>
                  </a:extLst>
                </a:gridCol>
                <a:gridCol w="1565845">
                  <a:extLst>
                    <a:ext uri="{9D8B030D-6E8A-4147-A177-3AD203B41FA5}">
                      <a16:colId xmlns:a16="http://schemas.microsoft.com/office/drawing/2014/main" val="1965903895"/>
                    </a:ext>
                  </a:extLst>
                </a:gridCol>
                <a:gridCol w="1739828">
                  <a:extLst>
                    <a:ext uri="{9D8B030D-6E8A-4147-A177-3AD203B41FA5}">
                      <a16:colId xmlns:a16="http://schemas.microsoft.com/office/drawing/2014/main" val="2696118414"/>
                    </a:ext>
                  </a:extLst>
                </a:gridCol>
              </a:tblGrid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Clinical variables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Bamako (n=106)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Dakar 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(n=126)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541651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 (mean. SD)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28.8 (10.6)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28.0 (11.3)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3401976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 sex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 (59·4%)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 (42%)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44659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Osteonecrosis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(24·8%)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(19·4%)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1944536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Retinopathy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 (43.7%)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5779758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TRJV &gt; 2.5 m/s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(13·5%)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(37·1%)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059937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Microalbuminuria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(71·4%)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(27·5%)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444486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Priapism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(50%) 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(34·4%)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0885965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Leg ulcers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(21·6%)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(10·1%)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2333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vascular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complication*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(5·6%)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(23·8%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577157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Biological variables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9953252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Haemoglobin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g/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median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(IQR)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8.55 [7.80;9.78]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8.09 [7.30;8.89]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6755094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Foetal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Haemoglobin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g/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median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(IQR)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10,6 [7.40;15.7]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11,2 [6,80;14;0]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1071829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Leucocytes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G/L.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median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(IQR)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 [8.68;12.6]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 [9.20;15.8]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251669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Platelets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G/L.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median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(IQR) 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494 [383;582]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453 [339;512]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965589"/>
                  </a:ext>
                </a:extLst>
              </a:tr>
              <a:tr h="271959"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Lactate dehydrogenase (IU/L)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1097 [776;1438]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659 [504;861]</a:t>
                      </a:r>
                    </a:p>
                  </a:txBody>
                  <a:tcPr marL="8159" marR="8159" marT="81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520635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853DC81D-82F7-E548-906C-E8060BAEF246}"/>
              </a:ext>
            </a:extLst>
          </p:cNvPr>
          <p:cNvSpPr txBox="1"/>
          <p:nvPr/>
        </p:nvSpPr>
        <p:spPr>
          <a:xfrm>
            <a:off x="1170432" y="5876544"/>
            <a:ext cx="752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SII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5F9E24-5F96-2747-AC41-AC9F24F5736A}"/>
              </a:ext>
            </a:extLst>
          </p:cNvPr>
          <p:cNvSpPr/>
          <p:nvPr/>
        </p:nvSpPr>
        <p:spPr>
          <a:xfrm>
            <a:off x="1107362" y="5320469"/>
            <a:ext cx="55751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*Patients with none of the others studied complications</a:t>
            </a:r>
          </a:p>
        </p:txBody>
      </p:sp>
    </p:spTree>
    <p:extLst>
      <p:ext uri="{BB962C8B-B14F-4D97-AF65-F5344CB8AC3E}">
        <p14:creationId xmlns:p14="http://schemas.microsoft.com/office/powerpoint/2010/main" val="14893629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205</Words>
  <Application>Microsoft Macintosh PowerPoint</Application>
  <PresentationFormat>Affichage à l'écran (4:3)</PresentationFormat>
  <Paragraphs>48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Claudine Lapoumeroulie</dc:creator>
  <cp:lastModifiedBy>Claudine Lapoumeroulie</cp:lastModifiedBy>
  <cp:revision>8</cp:revision>
  <dcterms:created xsi:type="dcterms:W3CDTF">2020-10-12T06:22:54Z</dcterms:created>
  <dcterms:modified xsi:type="dcterms:W3CDTF">2020-10-23T12:11:34Z</dcterms:modified>
</cp:coreProperties>
</file>