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906000" cy="6858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E07830-FFFF-4F7B-B91C-378058038E81}" v="48" dt="2025-05-06T05:07:11.46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85" autoAdjust="0"/>
    <p:restoredTop sz="94969" autoAdjust="0"/>
  </p:normalViewPr>
  <p:slideViewPr>
    <p:cSldViewPr snapToGrid="0">
      <p:cViewPr>
        <p:scale>
          <a:sx n="66" d="100"/>
          <a:sy n="66" d="100"/>
        </p:scale>
        <p:origin x="1956" y="10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ttcher, Christine (A&amp;F, Waite Campus)" userId="2332a47c-8477-4b4c-9197-4be78d9f54ac" providerId="ADAL" clId="{E0E07830-FFFF-4F7B-B91C-378058038E81}"/>
    <pc:docChg chg="undo custSel modSld modMainMaster">
      <pc:chgData name="Bottcher, Christine (A&amp;F, Waite Campus)" userId="2332a47c-8477-4b4c-9197-4be78d9f54ac" providerId="ADAL" clId="{E0E07830-FFFF-4F7B-B91C-378058038E81}" dt="2025-05-06T05:07:11.468" v="931" actId="164"/>
      <pc:docMkLst>
        <pc:docMk/>
      </pc:docMkLst>
      <pc:sldChg chg="addSp delSp modSp mod">
        <pc:chgData name="Bottcher, Christine (A&amp;F, Waite Campus)" userId="2332a47c-8477-4b4c-9197-4be78d9f54ac" providerId="ADAL" clId="{E0E07830-FFFF-4F7B-B91C-378058038E81}" dt="2025-05-06T05:07:11.468" v="931" actId="164"/>
        <pc:sldMkLst>
          <pc:docMk/>
          <pc:sldMk cId="716545356" sldId="257"/>
        </pc:sldMkLst>
        <pc:spChg chg="add mod">
          <ac:chgData name="Bottcher, Christine (A&amp;F, Waite Campus)" userId="2332a47c-8477-4b4c-9197-4be78d9f54ac" providerId="ADAL" clId="{E0E07830-FFFF-4F7B-B91C-378058038E81}" dt="2025-05-06T04:43:21.515" v="583" actId="164"/>
          <ac:spMkLst>
            <pc:docMk/>
            <pc:sldMk cId="716545356" sldId="257"/>
            <ac:spMk id="7" creationId="{F7F1073E-347F-8227-6480-751669E1AFFF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2.565" v="584"/>
          <ac:spMkLst>
            <pc:docMk/>
            <pc:sldMk cId="716545356" sldId="257"/>
            <ac:spMk id="17" creationId="{150B9547-C7F1-61A5-6D2F-C086D5D3A6B9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2.565" v="584"/>
          <ac:spMkLst>
            <pc:docMk/>
            <pc:sldMk cId="716545356" sldId="257"/>
            <ac:spMk id="18" creationId="{365E16D9-AEF5-D6BB-AD9E-821CAED735A6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2.565" v="584"/>
          <ac:spMkLst>
            <pc:docMk/>
            <pc:sldMk cId="716545356" sldId="257"/>
            <ac:spMk id="19" creationId="{6DEE6A97-7266-FFEE-2B4E-F2C6C1EDADB6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2.565" v="584"/>
          <ac:spMkLst>
            <pc:docMk/>
            <pc:sldMk cId="716545356" sldId="257"/>
            <ac:spMk id="20" creationId="{272C950F-79FF-F4D3-0E57-27D717C239EA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5.248" v="585"/>
          <ac:spMkLst>
            <pc:docMk/>
            <pc:sldMk cId="716545356" sldId="257"/>
            <ac:spMk id="22" creationId="{52082D0F-A392-6040-BB81-C17661A346FA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5.248" v="585"/>
          <ac:spMkLst>
            <pc:docMk/>
            <pc:sldMk cId="716545356" sldId="257"/>
            <ac:spMk id="23" creationId="{BA21F3F1-8A9A-F14B-E94E-723A6A9E1374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5.248" v="585"/>
          <ac:spMkLst>
            <pc:docMk/>
            <pc:sldMk cId="716545356" sldId="257"/>
            <ac:spMk id="24" creationId="{A6032FB9-D78D-A239-59E8-C615431AB206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5.248" v="585"/>
          <ac:spMkLst>
            <pc:docMk/>
            <pc:sldMk cId="716545356" sldId="257"/>
            <ac:spMk id="25" creationId="{DB45188E-7D7A-88C4-74C4-449F3BE64C05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5.932" v="586"/>
          <ac:spMkLst>
            <pc:docMk/>
            <pc:sldMk cId="716545356" sldId="257"/>
            <ac:spMk id="27" creationId="{28DAD422-C236-9978-548A-87A1E0D2FDD6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5.932" v="586"/>
          <ac:spMkLst>
            <pc:docMk/>
            <pc:sldMk cId="716545356" sldId="257"/>
            <ac:spMk id="28" creationId="{7774E682-7DF5-C7E7-830D-1EAFBF1B4952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5.932" v="586"/>
          <ac:spMkLst>
            <pc:docMk/>
            <pc:sldMk cId="716545356" sldId="257"/>
            <ac:spMk id="29" creationId="{A062A958-DAF3-2409-341D-2DAE24ECEA3C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5.932" v="586"/>
          <ac:spMkLst>
            <pc:docMk/>
            <pc:sldMk cId="716545356" sldId="257"/>
            <ac:spMk id="34" creationId="{DBF69EB5-EC89-7EB6-33AE-E20B3D06932F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6.522" v="587"/>
          <ac:spMkLst>
            <pc:docMk/>
            <pc:sldMk cId="716545356" sldId="257"/>
            <ac:spMk id="38" creationId="{D430D06B-553D-7407-612E-9559BA9C4DF1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6.522" v="587"/>
          <ac:spMkLst>
            <pc:docMk/>
            <pc:sldMk cId="716545356" sldId="257"/>
            <ac:spMk id="39" creationId="{C9B2E16D-457D-22DB-1655-E7DB924693BA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6.522" v="587"/>
          <ac:spMkLst>
            <pc:docMk/>
            <pc:sldMk cId="716545356" sldId="257"/>
            <ac:spMk id="40" creationId="{8C003DA4-9FE6-8B77-C161-EC467668DC5D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6.522" v="587"/>
          <ac:spMkLst>
            <pc:docMk/>
            <pc:sldMk cId="716545356" sldId="257"/>
            <ac:spMk id="41" creationId="{C5AC09F8-E8D1-99EC-283C-645500CB4097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7.048" v="588"/>
          <ac:spMkLst>
            <pc:docMk/>
            <pc:sldMk cId="716545356" sldId="257"/>
            <ac:spMk id="43" creationId="{06F72C04-4380-1C1A-3281-08DCD04AE2FD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7.048" v="588"/>
          <ac:spMkLst>
            <pc:docMk/>
            <pc:sldMk cId="716545356" sldId="257"/>
            <ac:spMk id="46" creationId="{9BEFF63B-B2C4-C71B-3F28-878F5A63E324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7.048" v="588"/>
          <ac:spMkLst>
            <pc:docMk/>
            <pc:sldMk cId="716545356" sldId="257"/>
            <ac:spMk id="47" creationId="{80D157B9-9EAD-F359-CB11-702884D8E39C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7.048" v="588"/>
          <ac:spMkLst>
            <pc:docMk/>
            <pc:sldMk cId="716545356" sldId="257"/>
            <ac:spMk id="48" creationId="{C5D1CC72-93D6-91DC-6097-BC925A6D1BF7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7.548" v="589"/>
          <ac:spMkLst>
            <pc:docMk/>
            <pc:sldMk cId="716545356" sldId="257"/>
            <ac:spMk id="50" creationId="{37E9BCCC-199F-D6D2-D2E8-09FB293DCB5D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7.548" v="589"/>
          <ac:spMkLst>
            <pc:docMk/>
            <pc:sldMk cId="716545356" sldId="257"/>
            <ac:spMk id="52" creationId="{F913B8DF-C202-0344-E3CE-3EC5CC5B5CBF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7.548" v="589"/>
          <ac:spMkLst>
            <pc:docMk/>
            <pc:sldMk cId="716545356" sldId="257"/>
            <ac:spMk id="53" creationId="{8AF3620B-5AEF-F608-E876-FB26D219E2F5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7.548" v="589"/>
          <ac:spMkLst>
            <pc:docMk/>
            <pc:sldMk cId="716545356" sldId="257"/>
            <ac:spMk id="54" creationId="{B43E3F6D-9BA8-704C-19D1-9F96A3D3A0E4}"/>
          </ac:spMkLst>
        </pc:spChg>
        <pc:spChg chg="mod">
          <ac:chgData name="Bottcher, Christine (A&amp;F, Waite Campus)" userId="2332a47c-8477-4b4c-9197-4be78d9f54ac" providerId="ADAL" clId="{E0E07830-FFFF-4F7B-B91C-378058038E81}" dt="2025-05-06T04:20:39.343" v="0" actId="165"/>
          <ac:spMkLst>
            <pc:docMk/>
            <pc:sldMk cId="716545356" sldId="257"/>
            <ac:spMk id="58" creationId="{39D8F1E0-EC7D-E2A6-2560-0D5B59AEBB9C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1.951" v="593"/>
          <ac:spMkLst>
            <pc:docMk/>
            <pc:sldMk cId="716545356" sldId="257"/>
            <ac:spMk id="63" creationId="{5954A3B0-BA11-33A9-A68A-61657177A6F9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1.951" v="593"/>
          <ac:spMkLst>
            <pc:docMk/>
            <pc:sldMk cId="716545356" sldId="257"/>
            <ac:spMk id="66" creationId="{3205493B-035D-F712-5DEB-536A2A981DE3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1.951" v="593"/>
          <ac:spMkLst>
            <pc:docMk/>
            <pc:sldMk cId="716545356" sldId="257"/>
            <ac:spMk id="67" creationId="{EC4621B1-B38A-D0B7-D6DC-1F3E10BD510B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1.951" v="593"/>
          <ac:spMkLst>
            <pc:docMk/>
            <pc:sldMk cId="716545356" sldId="257"/>
            <ac:spMk id="68" creationId="{466BD6F0-0E0D-9515-AA1E-730D44E610B0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1.951" v="593"/>
          <ac:spMkLst>
            <pc:docMk/>
            <pc:sldMk cId="716545356" sldId="257"/>
            <ac:spMk id="70" creationId="{F2342409-57B3-72E6-3988-173CCA6C0431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301" v="594"/>
          <ac:spMkLst>
            <pc:docMk/>
            <pc:sldMk cId="716545356" sldId="257"/>
            <ac:spMk id="72" creationId="{172138BC-AEE2-7151-E336-984A1D071FD5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301" v="594"/>
          <ac:spMkLst>
            <pc:docMk/>
            <pc:sldMk cId="716545356" sldId="257"/>
            <ac:spMk id="74" creationId="{6AFC7856-B0B8-71EA-52B6-89898722B58C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301" v="594"/>
          <ac:spMkLst>
            <pc:docMk/>
            <pc:sldMk cId="716545356" sldId="257"/>
            <ac:spMk id="75" creationId="{652428E0-D38B-4D7C-0389-AD3532710730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301" v="594"/>
          <ac:spMkLst>
            <pc:docMk/>
            <pc:sldMk cId="716545356" sldId="257"/>
            <ac:spMk id="76" creationId="{E456ECBF-BB01-D2DB-9F5F-680A0EA8D4F3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301" v="594"/>
          <ac:spMkLst>
            <pc:docMk/>
            <pc:sldMk cId="716545356" sldId="257"/>
            <ac:spMk id="77" creationId="{49572915-7417-ECB1-EF97-72BCDD46FB2A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634" v="595"/>
          <ac:spMkLst>
            <pc:docMk/>
            <pc:sldMk cId="716545356" sldId="257"/>
            <ac:spMk id="82" creationId="{E1E3E765-FD5C-64C3-656C-D039D9E4100B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634" v="595"/>
          <ac:spMkLst>
            <pc:docMk/>
            <pc:sldMk cId="716545356" sldId="257"/>
            <ac:spMk id="86" creationId="{2471E8C3-E59D-1CB8-A96A-6176F128659A}"/>
          </ac:spMkLst>
        </pc:spChg>
        <pc:spChg chg="mod">
          <ac:chgData name="Bottcher, Christine (A&amp;F, Waite Campus)" userId="2332a47c-8477-4b4c-9197-4be78d9f54ac" providerId="ADAL" clId="{E0E07830-FFFF-4F7B-B91C-378058038E81}" dt="2025-05-06T04:20:39.343" v="0" actId="165"/>
          <ac:spMkLst>
            <pc:docMk/>
            <pc:sldMk cId="716545356" sldId="257"/>
            <ac:spMk id="91" creationId="{FB816C6D-7651-DCE2-933D-35BD63727438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634" v="595"/>
          <ac:spMkLst>
            <pc:docMk/>
            <pc:sldMk cId="716545356" sldId="257"/>
            <ac:spMk id="94" creationId="{73A5D837-83D9-E103-1AAD-899901D7BBB8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634" v="595"/>
          <ac:spMkLst>
            <pc:docMk/>
            <pc:sldMk cId="716545356" sldId="257"/>
            <ac:spMk id="97" creationId="{6CE76560-A875-5585-B17B-BE8CDD3893F5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634" v="595"/>
          <ac:spMkLst>
            <pc:docMk/>
            <pc:sldMk cId="716545356" sldId="257"/>
            <ac:spMk id="98" creationId="{1F74A807-8A42-3447-53B3-BAB55886F0DC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984" v="596"/>
          <ac:spMkLst>
            <pc:docMk/>
            <pc:sldMk cId="716545356" sldId="257"/>
            <ac:spMk id="101" creationId="{4E2C9F4C-456C-0205-5851-37BF63890974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984" v="596"/>
          <ac:spMkLst>
            <pc:docMk/>
            <pc:sldMk cId="716545356" sldId="257"/>
            <ac:spMk id="105" creationId="{ADBECFBD-8B2F-755F-6066-DFCBCAB50A1E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984" v="596"/>
          <ac:spMkLst>
            <pc:docMk/>
            <pc:sldMk cId="716545356" sldId="257"/>
            <ac:spMk id="106" creationId="{598BCC7A-8DD8-23E6-694A-62582DE58C34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984" v="596"/>
          <ac:spMkLst>
            <pc:docMk/>
            <pc:sldMk cId="716545356" sldId="257"/>
            <ac:spMk id="107" creationId="{FAA1747D-D551-D205-D45E-70F3D6B7E064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2.984" v="596"/>
          <ac:spMkLst>
            <pc:docMk/>
            <pc:sldMk cId="716545356" sldId="257"/>
            <ac:spMk id="108" creationId="{EE5B7886-1AF5-92DC-41E3-90200FC05744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3.302" v="597"/>
          <ac:spMkLst>
            <pc:docMk/>
            <pc:sldMk cId="716545356" sldId="257"/>
            <ac:spMk id="111" creationId="{AB53C56F-4EF7-52F8-B04C-810C7BCD3400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3.302" v="597"/>
          <ac:spMkLst>
            <pc:docMk/>
            <pc:sldMk cId="716545356" sldId="257"/>
            <ac:spMk id="113" creationId="{29F7A402-BF4A-A135-FFEB-24D7B6C9B08F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3.302" v="597"/>
          <ac:spMkLst>
            <pc:docMk/>
            <pc:sldMk cId="716545356" sldId="257"/>
            <ac:spMk id="115" creationId="{4ED964D6-250D-94F0-1E75-3034AD2BC4BD}"/>
          </ac:spMkLst>
        </pc:spChg>
        <pc:spChg chg="del">
          <ac:chgData name="Bottcher, Christine (A&amp;F, Waite Campus)" userId="2332a47c-8477-4b4c-9197-4be78d9f54ac" providerId="ADAL" clId="{E0E07830-FFFF-4F7B-B91C-378058038E81}" dt="2025-05-06T04:20:44.477" v="1" actId="478"/>
          <ac:spMkLst>
            <pc:docMk/>
            <pc:sldMk cId="716545356" sldId="257"/>
            <ac:spMk id="118" creationId="{1B9A08B3-4E40-3752-4F8C-BE02221E018D}"/>
          </ac:spMkLst>
        </pc:spChg>
        <pc:spChg chg="del">
          <ac:chgData name="Bottcher, Christine (A&amp;F, Waite Campus)" userId="2332a47c-8477-4b4c-9197-4be78d9f54ac" providerId="ADAL" clId="{E0E07830-FFFF-4F7B-B91C-378058038E81}" dt="2025-05-06T04:20:44.477" v="1" actId="478"/>
          <ac:spMkLst>
            <pc:docMk/>
            <pc:sldMk cId="716545356" sldId="257"/>
            <ac:spMk id="120" creationId="{13E7BD52-3B4B-87F8-AFEA-535EC7C2256A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3.302" v="597"/>
          <ac:spMkLst>
            <pc:docMk/>
            <pc:sldMk cId="716545356" sldId="257"/>
            <ac:spMk id="124" creationId="{489C24FE-3FDD-5DD4-B891-FC217509CE98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3.302" v="597"/>
          <ac:spMkLst>
            <pc:docMk/>
            <pc:sldMk cId="716545356" sldId="257"/>
            <ac:spMk id="125" creationId="{903695F3-CBF2-26B2-0CF8-55C1AA238DA6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3.668" v="598"/>
          <ac:spMkLst>
            <pc:docMk/>
            <pc:sldMk cId="716545356" sldId="257"/>
            <ac:spMk id="127" creationId="{65DD214D-2774-DBBE-4AB6-AF11393CC06F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3.668" v="598"/>
          <ac:spMkLst>
            <pc:docMk/>
            <pc:sldMk cId="716545356" sldId="257"/>
            <ac:spMk id="129" creationId="{7864571E-2D01-222B-EE62-501EAB9DB779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3.668" v="598"/>
          <ac:spMkLst>
            <pc:docMk/>
            <pc:sldMk cId="716545356" sldId="257"/>
            <ac:spMk id="130" creationId="{1170BE8F-D11E-03CB-0618-B2B2059A974D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3.668" v="598"/>
          <ac:spMkLst>
            <pc:docMk/>
            <pc:sldMk cId="716545356" sldId="257"/>
            <ac:spMk id="133" creationId="{533A7F0F-AEFA-10BB-A795-2848E53EBB95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3.668" v="598"/>
          <ac:spMkLst>
            <pc:docMk/>
            <pc:sldMk cId="716545356" sldId="257"/>
            <ac:spMk id="134" creationId="{6D659D26-79A1-A063-70F7-799EF3982D04}"/>
          </ac:spMkLst>
        </pc:spChg>
        <pc:spChg chg="add del mod ord">
          <ac:chgData name="Bottcher, Christine (A&amp;F, Waite Campus)" userId="2332a47c-8477-4b4c-9197-4be78d9f54ac" providerId="ADAL" clId="{E0E07830-FFFF-4F7B-B91C-378058038E81}" dt="2025-05-06T04:59:30.401" v="631" actId="478"/>
          <ac:spMkLst>
            <pc:docMk/>
            <pc:sldMk cId="716545356" sldId="257"/>
            <ac:spMk id="136" creationId="{1710A9DE-F070-90A8-7611-DFDE93DDDF5D}"/>
          </ac:spMkLst>
        </pc:spChg>
        <pc:spChg chg="mod">
          <ac:chgData name="Bottcher, Christine (A&amp;F, Waite Campus)" userId="2332a47c-8477-4b4c-9197-4be78d9f54ac" providerId="ADAL" clId="{E0E07830-FFFF-4F7B-B91C-378058038E81}" dt="2025-05-06T04:20:39.343" v="0" actId="165"/>
          <ac:spMkLst>
            <pc:docMk/>
            <pc:sldMk cId="716545356" sldId="257"/>
            <ac:spMk id="147" creationId="{B14BEECE-170A-C20A-FE8B-2D7A27145B2F}"/>
          </ac:spMkLst>
        </pc:spChg>
        <pc:spChg chg="add mod">
          <ac:chgData name="Bottcher, Christine (A&amp;F, Waite Campus)" userId="2332a47c-8477-4b4c-9197-4be78d9f54ac" providerId="ADAL" clId="{E0E07830-FFFF-4F7B-B91C-378058038E81}" dt="2025-05-06T05:07:11.468" v="931" actId="164"/>
          <ac:spMkLst>
            <pc:docMk/>
            <pc:sldMk cId="716545356" sldId="257"/>
            <ac:spMk id="165" creationId="{0B65C381-1482-DC58-14A6-CB5C55E9CC80}"/>
          </ac:spMkLst>
        </pc:spChg>
        <pc:spChg chg="mod">
          <ac:chgData name="Bottcher, Christine (A&amp;F, Waite Campus)" userId="2332a47c-8477-4b4c-9197-4be78d9f54ac" providerId="ADAL" clId="{E0E07830-FFFF-4F7B-B91C-378058038E81}" dt="2025-05-06T04:20:39.343" v="0" actId="165"/>
          <ac:spMkLst>
            <pc:docMk/>
            <pc:sldMk cId="716545356" sldId="257"/>
            <ac:spMk id="197" creationId="{B8048552-3924-AEF8-75D7-8DEF4EEC7659}"/>
          </ac:spMkLst>
        </pc:spChg>
        <pc:spChg chg="mod">
          <ac:chgData name="Bottcher, Christine (A&amp;F, Waite Campus)" userId="2332a47c-8477-4b4c-9197-4be78d9f54ac" providerId="ADAL" clId="{E0E07830-FFFF-4F7B-B91C-378058038E81}" dt="2025-05-06T04:20:39.343" v="0" actId="165"/>
          <ac:spMkLst>
            <pc:docMk/>
            <pc:sldMk cId="716545356" sldId="257"/>
            <ac:spMk id="208" creationId="{AD7E7554-F840-D398-1A93-444A0018A062}"/>
          </ac:spMkLst>
        </pc:spChg>
        <pc:spChg chg="mod">
          <ac:chgData name="Bottcher, Christine (A&amp;F, Waite Campus)" userId="2332a47c-8477-4b4c-9197-4be78d9f54ac" providerId="ADAL" clId="{E0E07830-FFFF-4F7B-B91C-378058038E81}" dt="2025-05-06T04:20:39.343" v="0" actId="165"/>
          <ac:spMkLst>
            <pc:docMk/>
            <pc:sldMk cId="716545356" sldId="257"/>
            <ac:spMk id="265" creationId="{BE2712E1-C61A-151E-8036-289E2E542E95}"/>
          </ac:spMkLst>
        </pc:spChg>
        <pc:spChg chg="mod">
          <ac:chgData name="Bottcher, Christine (A&amp;F, Waite Campus)" userId="2332a47c-8477-4b4c-9197-4be78d9f54ac" providerId="ADAL" clId="{E0E07830-FFFF-4F7B-B91C-378058038E81}" dt="2025-05-06T04:20:39.343" v="0" actId="165"/>
          <ac:spMkLst>
            <pc:docMk/>
            <pc:sldMk cId="716545356" sldId="257"/>
            <ac:spMk id="297" creationId="{2FEE2D87-BD71-3124-A788-EA1B233D570A}"/>
          </ac:spMkLst>
        </pc:spChg>
        <pc:spChg chg="mod">
          <ac:chgData name="Bottcher, Christine (A&amp;F, Waite Campus)" userId="2332a47c-8477-4b4c-9197-4be78d9f54ac" providerId="ADAL" clId="{E0E07830-FFFF-4F7B-B91C-378058038E81}" dt="2025-05-06T04:20:39.343" v="0" actId="165"/>
          <ac:spMkLst>
            <pc:docMk/>
            <pc:sldMk cId="716545356" sldId="257"/>
            <ac:spMk id="323" creationId="{C19E00F0-3E2D-79F1-81DC-5D39E0F37789}"/>
          </ac:spMkLst>
        </pc:spChg>
        <pc:spChg chg="mod">
          <ac:chgData name="Bottcher, Christine (A&amp;F, Waite Campus)" userId="2332a47c-8477-4b4c-9197-4be78d9f54ac" providerId="ADAL" clId="{E0E07830-FFFF-4F7B-B91C-378058038E81}" dt="2025-05-06T04:20:39.343" v="0" actId="165"/>
          <ac:spMkLst>
            <pc:docMk/>
            <pc:sldMk cId="716545356" sldId="257"/>
            <ac:spMk id="326" creationId="{6F8BFE5E-DD6A-20FC-286F-CA71F408EC7E}"/>
          </ac:spMkLst>
        </pc:spChg>
        <pc:spChg chg="mod">
          <ac:chgData name="Bottcher, Christine (A&amp;F, Waite Campus)" userId="2332a47c-8477-4b4c-9197-4be78d9f54ac" providerId="ADAL" clId="{E0E07830-FFFF-4F7B-B91C-378058038E81}" dt="2025-05-06T05:07:05.935" v="930" actId="1035"/>
          <ac:spMkLst>
            <pc:docMk/>
            <pc:sldMk cId="716545356" sldId="257"/>
            <ac:spMk id="347" creationId="{5ACF2ACF-D9E3-C09F-7156-3E4CBD1AB957}"/>
          </ac:spMkLst>
        </pc:spChg>
        <pc:spChg chg="mod">
          <ac:chgData name="Bottcher, Christine (A&amp;F, Waite Campus)" userId="2332a47c-8477-4b4c-9197-4be78d9f54ac" providerId="ADAL" clId="{E0E07830-FFFF-4F7B-B91C-378058038E81}" dt="2025-05-06T04:54:17.093" v="611" actId="164"/>
          <ac:spMkLst>
            <pc:docMk/>
            <pc:sldMk cId="716545356" sldId="257"/>
            <ac:spMk id="348" creationId="{2B073C67-6AF6-7EE3-36E8-DB0BC54BDB94}"/>
          </ac:spMkLst>
        </pc:spChg>
        <pc:spChg chg="mod">
          <ac:chgData name="Bottcher, Christine (A&amp;F, Waite Campus)" userId="2332a47c-8477-4b4c-9197-4be78d9f54ac" providerId="ADAL" clId="{E0E07830-FFFF-4F7B-B91C-378058038E81}" dt="2025-05-06T04:54:17.093" v="611" actId="164"/>
          <ac:spMkLst>
            <pc:docMk/>
            <pc:sldMk cId="716545356" sldId="257"/>
            <ac:spMk id="349" creationId="{AFFBF683-80F5-BFC0-B319-F3ACB4C14F6C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1.515" v="583" actId="164"/>
          <ac:spMkLst>
            <pc:docMk/>
            <pc:sldMk cId="716545356" sldId="257"/>
            <ac:spMk id="350" creationId="{40836FE0-1B4D-452B-A40B-9302172FF7D4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50.751" v="592" actId="164"/>
          <ac:spMkLst>
            <pc:docMk/>
            <pc:sldMk cId="716545356" sldId="257"/>
            <ac:spMk id="351" creationId="{C0C4502B-CB99-5D1A-28E7-8BAF0B37E423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1.515" v="583" actId="164"/>
          <ac:spMkLst>
            <pc:docMk/>
            <pc:sldMk cId="716545356" sldId="257"/>
            <ac:spMk id="352" creationId="{775ECD56-4E86-774A-F4E3-CA387A697D5B}"/>
          </ac:spMkLst>
        </pc:spChg>
        <pc:spChg chg="mod">
          <ac:chgData name="Bottcher, Christine (A&amp;F, Waite Campus)" userId="2332a47c-8477-4b4c-9197-4be78d9f54ac" providerId="ADAL" clId="{E0E07830-FFFF-4F7B-B91C-378058038E81}" dt="2025-05-06T04:43:21.515" v="583" actId="164"/>
          <ac:spMkLst>
            <pc:docMk/>
            <pc:sldMk cId="716545356" sldId="257"/>
            <ac:spMk id="353" creationId="{ECD59568-B4BA-7EAB-A84C-D223D545B66F}"/>
          </ac:spMkLst>
        </pc:spChg>
        <pc:spChg chg="del">
          <ac:chgData name="Bottcher, Christine (A&amp;F, Waite Campus)" userId="2332a47c-8477-4b4c-9197-4be78d9f54ac" providerId="ADAL" clId="{E0E07830-FFFF-4F7B-B91C-378058038E81}" dt="2025-05-06T04:20:44.477" v="1" actId="478"/>
          <ac:spMkLst>
            <pc:docMk/>
            <pc:sldMk cId="716545356" sldId="257"/>
            <ac:spMk id="354" creationId="{D3247AB1-9C49-FA5D-20D1-314F554532EE}"/>
          </ac:spMkLst>
        </pc:spChg>
        <pc:spChg chg="del mod topLvl">
          <ac:chgData name="Bottcher, Christine (A&amp;F, Waite Campus)" userId="2332a47c-8477-4b4c-9197-4be78d9f54ac" providerId="ADAL" clId="{E0E07830-FFFF-4F7B-B91C-378058038E81}" dt="2025-05-06T04:20:44.477" v="1" actId="478"/>
          <ac:spMkLst>
            <pc:docMk/>
            <pc:sldMk cId="716545356" sldId="257"/>
            <ac:spMk id="355" creationId="{303C3451-415F-624E-F091-F556721D6CD9}"/>
          </ac:spMkLst>
        </pc:spChg>
        <pc:spChg chg="del">
          <ac:chgData name="Bottcher, Christine (A&amp;F, Waite Campus)" userId="2332a47c-8477-4b4c-9197-4be78d9f54ac" providerId="ADAL" clId="{E0E07830-FFFF-4F7B-B91C-378058038E81}" dt="2025-05-06T04:20:44.477" v="1" actId="478"/>
          <ac:spMkLst>
            <pc:docMk/>
            <pc:sldMk cId="716545356" sldId="257"/>
            <ac:spMk id="356" creationId="{30700574-02B1-EF4A-DD91-7F3E3706DC0F}"/>
          </ac:spMkLst>
        </pc:spChg>
        <pc:grpChg chg="add mod">
          <ac:chgData name="Bottcher, Christine (A&amp;F, Waite Campus)" userId="2332a47c-8477-4b4c-9197-4be78d9f54ac" providerId="ADAL" clId="{E0E07830-FFFF-4F7B-B91C-378058038E81}" dt="2025-05-06T04:39:59.648" v="464" actId="1076"/>
          <ac:grpSpMkLst>
            <pc:docMk/>
            <pc:sldMk cId="716545356" sldId="257"/>
            <ac:grpSpMk id="14" creationId="{848C96AF-EEF5-DA5A-10C5-648C44791736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43:50.751" v="592" actId="164"/>
          <ac:grpSpMkLst>
            <pc:docMk/>
            <pc:sldMk cId="716545356" sldId="257"/>
            <ac:grpSpMk id="15" creationId="{68E06973-B5C4-B945-9E99-B5468032C374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43:22.565" v="584"/>
          <ac:grpSpMkLst>
            <pc:docMk/>
            <pc:sldMk cId="716545356" sldId="257"/>
            <ac:grpSpMk id="16" creationId="{3092BA26-ADC4-ED0F-6794-C0A0765999BC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43:25.248" v="585"/>
          <ac:grpSpMkLst>
            <pc:docMk/>
            <pc:sldMk cId="716545356" sldId="257"/>
            <ac:grpSpMk id="21" creationId="{DDF0ECE6-84B9-8213-332E-8104FD13DD7F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43:25.932" v="586"/>
          <ac:grpSpMkLst>
            <pc:docMk/>
            <pc:sldMk cId="716545356" sldId="257"/>
            <ac:grpSpMk id="26" creationId="{37D61CDB-82E2-D938-3AF0-3ED89B73D98E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43:26.522" v="587"/>
          <ac:grpSpMkLst>
            <pc:docMk/>
            <pc:sldMk cId="716545356" sldId="257"/>
            <ac:grpSpMk id="37" creationId="{2387994B-5999-E776-A5C3-6A8BD087AD53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43:27.048" v="588"/>
          <ac:grpSpMkLst>
            <pc:docMk/>
            <pc:sldMk cId="716545356" sldId="257"/>
            <ac:grpSpMk id="42" creationId="{4A3B45AB-AF20-EBC7-D892-712B6F268D72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43:42.683" v="591" actId="1076"/>
          <ac:grpSpMkLst>
            <pc:docMk/>
            <pc:sldMk cId="716545356" sldId="257"/>
            <ac:grpSpMk id="49" creationId="{793C87D7-F80B-A1A0-3BFD-DEBAED96B389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54:17.093" v="611" actId="164"/>
          <ac:grpSpMkLst>
            <pc:docMk/>
            <pc:sldMk cId="716545356" sldId="257"/>
            <ac:grpSpMk id="56" creationId="{71B00093-BBA7-D721-53D3-2363FCFD75DF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54:17.093" v="611" actId="164"/>
          <ac:grpSpMkLst>
            <pc:docMk/>
            <pc:sldMk cId="716545356" sldId="257"/>
            <ac:grpSpMk id="60" creationId="{6EEFDC00-8CC7-666E-2CA2-0B097CF4F74E}"/>
          </ac:grpSpMkLst>
        </pc:grpChg>
        <pc:grpChg chg="mod">
          <ac:chgData name="Bottcher, Christine (A&amp;F, Waite Campus)" userId="2332a47c-8477-4b4c-9197-4be78d9f54ac" providerId="ADAL" clId="{E0E07830-FFFF-4F7B-B91C-378058038E81}" dt="2025-05-06T04:43:51.951" v="593"/>
          <ac:grpSpMkLst>
            <pc:docMk/>
            <pc:sldMk cId="716545356" sldId="257"/>
            <ac:grpSpMk id="65" creationId="{E10FD4F8-AFAA-7793-143B-6E10B9C7AEFE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54:17.093" v="611" actId="164"/>
          <ac:grpSpMkLst>
            <pc:docMk/>
            <pc:sldMk cId="716545356" sldId="257"/>
            <ac:grpSpMk id="71" creationId="{F9884B37-C31B-282F-1F39-774D8F3610D2}"/>
          </ac:grpSpMkLst>
        </pc:grpChg>
        <pc:grpChg chg="mod">
          <ac:chgData name="Bottcher, Christine (A&amp;F, Waite Campus)" userId="2332a47c-8477-4b4c-9197-4be78d9f54ac" providerId="ADAL" clId="{E0E07830-FFFF-4F7B-B91C-378058038E81}" dt="2025-05-06T04:43:52.301" v="594"/>
          <ac:grpSpMkLst>
            <pc:docMk/>
            <pc:sldMk cId="716545356" sldId="257"/>
            <ac:grpSpMk id="73" creationId="{CFD7B642-285B-1D36-245D-1EB6EA81C26D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54:17.093" v="611" actId="164"/>
          <ac:grpSpMkLst>
            <pc:docMk/>
            <pc:sldMk cId="716545356" sldId="257"/>
            <ac:grpSpMk id="78" creationId="{B72CB200-EA2E-6399-E6D1-490698BB46EE}"/>
          </ac:grpSpMkLst>
        </pc:grpChg>
        <pc:grpChg chg="mod">
          <ac:chgData name="Bottcher, Christine (A&amp;F, Waite Campus)" userId="2332a47c-8477-4b4c-9197-4be78d9f54ac" providerId="ADAL" clId="{E0E07830-FFFF-4F7B-B91C-378058038E81}" dt="2025-05-06T04:43:52.634" v="595"/>
          <ac:grpSpMkLst>
            <pc:docMk/>
            <pc:sldMk cId="716545356" sldId="257"/>
            <ac:grpSpMk id="83" creationId="{3D94335E-A7A5-AC66-ADE0-CF9BDDD3EAB3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45:08.581" v="609" actId="553"/>
          <ac:grpSpMkLst>
            <pc:docMk/>
            <pc:sldMk cId="716545356" sldId="257"/>
            <ac:grpSpMk id="99" creationId="{732BCE45-1962-E940-028A-BA235863D01C}"/>
          </ac:grpSpMkLst>
        </pc:grpChg>
        <pc:grpChg chg="mod">
          <ac:chgData name="Bottcher, Christine (A&amp;F, Waite Campus)" userId="2332a47c-8477-4b4c-9197-4be78d9f54ac" providerId="ADAL" clId="{E0E07830-FFFF-4F7B-B91C-378058038E81}" dt="2025-05-06T04:43:52.984" v="596"/>
          <ac:grpSpMkLst>
            <pc:docMk/>
            <pc:sldMk cId="716545356" sldId="257"/>
            <ac:grpSpMk id="104" creationId="{A02332E3-3629-A488-C45A-279C78728E54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54:17.093" v="611" actId="164"/>
          <ac:grpSpMkLst>
            <pc:docMk/>
            <pc:sldMk cId="716545356" sldId="257"/>
            <ac:grpSpMk id="109" creationId="{C3ED4385-D934-C451-1A1B-8E08624664A4}"/>
          </ac:grpSpMkLst>
        </pc:grpChg>
        <pc:grpChg chg="mod">
          <ac:chgData name="Bottcher, Christine (A&amp;F, Waite Campus)" userId="2332a47c-8477-4b4c-9197-4be78d9f54ac" providerId="ADAL" clId="{E0E07830-FFFF-4F7B-B91C-378058038E81}" dt="2025-05-06T04:43:53.302" v="597"/>
          <ac:grpSpMkLst>
            <pc:docMk/>
            <pc:sldMk cId="716545356" sldId="257"/>
            <ac:grpSpMk id="112" creationId="{384182DD-5519-D309-3432-BD697EB2CB08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4:54:17.093" v="611" actId="164"/>
          <ac:grpSpMkLst>
            <pc:docMk/>
            <pc:sldMk cId="716545356" sldId="257"/>
            <ac:grpSpMk id="126" creationId="{40731BDD-49F9-9314-6584-C66D5396A30D}"/>
          </ac:grpSpMkLst>
        </pc:grpChg>
        <pc:grpChg chg="mod">
          <ac:chgData name="Bottcher, Christine (A&amp;F, Waite Campus)" userId="2332a47c-8477-4b4c-9197-4be78d9f54ac" providerId="ADAL" clId="{E0E07830-FFFF-4F7B-B91C-378058038E81}" dt="2025-05-06T04:43:53.668" v="598"/>
          <ac:grpSpMkLst>
            <pc:docMk/>
            <pc:sldMk cId="716545356" sldId="257"/>
            <ac:grpSpMk id="128" creationId="{E6D21A89-0A72-0536-4254-898C182725A9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5:07:11.468" v="931" actId="164"/>
          <ac:grpSpMkLst>
            <pc:docMk/>
            <pc:sldMk cId="716545356" sldId="257"/>
            <ac:grpSpMk id="135" creationId="{4918F74E-B7B4-8E0F-96B3-BD066881F469}"/>
          </ac:grpSpMkLst>
        </pc:grpChg>
        <pc:grpChg chg="add mod">
          <ac:chgData name="Bottcher, Christine (A&amp;F, Waite Campus)" userId="2332a47c-8477-4b4c-9197-4be78d9f54ac" providerId="ADAL" clId="{E0E07830-FFFF-4F7B-B91C-378058038E81}" dt="2025-05-06T05:07:11.468" v="931" actId="164"/>
          <ac:grpSpMkLst>
            <pc:docMk/>
            <pc:sldMk cId="716545356" sldId="257"/>
            <ac:grpSpMk id="178" creationId="{F22ECF85-208A-26AB-EAF5-3A34964CB0F6}"/>
          </ac:grpSpMkLst>
        </pc:grpChg>
        <pc:grpChg chg="del">
          <ac:chgData name="Bottcher, Christine (A&amp;F, Waite Campus)" userId="2332a47c-8477-4b4c-9197-4be78d9f54ac" providerId="ADAL" clId="{E0E07830-FFFF-4F7B-B91C-378058038E81}" dt="2025-05-06T04:21:00.760" v="2" actId="478"/>
          <ac:grpSpMkLst>
            <pc:docMk/>
            <pc:sldMk cId="716545356" sldId="257"/>
            <ac:grpSpMk id="308" creationId="{38FF38D9-D723-6524-2341-BC11DE9A371A}"/>
          </ac:grpSpMkLst>
        </pc:grpChg>
        <pc:grpChg chg="del">
          <ac:chgData name="Bottcher, Christine (A&amp;F, Waite Campus)" userId="2332a47c-8477-4b4c-9197-4be78d9f54ac" providerId="ADAL" clId="{E0E07830-FFFF-4F7B-B91C-378058038E81}" dt="2025-05-06T04:21:00.760" v="2" actId="478"/>
          <ac:grpSpMkLst>
            <pc:docMk/>
            <pc:sldMk cId="716545356" sldId="257"/>
            <ac:grpSpMk id="340" creationId="{8DD2E49D-C1C4-6B6B-3B77-8A5A282C77F1}"/>
          </ac:grpSpMkLst>
        </pc:grpChg>
        <pc:grpChg chg="del">
          <ac:chgData name="Bottcher, Christine (A&amp;F, Waite Campus)" userId="2332a47c-8477-4b4c-9197-4be78d9f54ac" providerId="ADAL" clId="{E0E07830-FFFF-4F7B-B91C-378058038E81}" dt="2025-05-06T04:21:00.760" v="2" actId="478"/>
          <ac:grpSpMkLst>
            <pc:docMk/>
            <pc:sldMk cId="716545356" sldId="257"/>
            <ac:grpSpMk id="341" creationId="{1EB15C88-30D4-8085-ED66-2D5417700DE2}"/>
          </ac:grpSpMkLst>
        </pc:grpChg>
        <pc:grpChg chg="del">
          <ac:chgData name="Bottcher, Christine (A&amp;F, Waite Campus)" userId="2332a47c-8477-4b4c-9197-4be78d9f54ac" providerId="ADAL" clId="{E0E07830-FFFF-4F7B-B91C-378058038E81}" dt="2025-05-06T04:21:00.760" v="2" actId="478"/>
          <ac:grpSpMkLst>
            <pc:docMk/>
            <pc:sldMk cId="716545356" sldId="257"/>
            <ac:grpSpMk id="346" creationId="{112F7D76-3761-FBA5-3F3C-F6D9FBC40A86}"/>
          </ac:grpSpMkLst>
        </pc:grpChg>
        <pc:picChg chg="add mod modCrop">
          <ac:chgData name="Bottcher, Christine (A&amp;F, Waite Campus)" userId="2332a47c-8477-4b4c-9197-4be78d9f54ac" providerId="ADAL" clId="{E0E07830-FFFF-4F7B-B91C-378058038E81}" dt="2025-05-06T04:38:32.397" v="444" actId="164"/>
          <ac:picMkLst>
            <pc:docMk/>
            <pc:sldMk cId="716545356" sldId="257"/>
            <ac:picMk id="3" creationId="{A845AAE0-80ED-5CD3-0692-F93130CA88A1}"/>
          </ac:picMkLst>
        </pc:picChg>
        <pc:picChg chg="del">
          <ac:chgData name="Bottcher, Christine (A&amp;F, Waite Campus)" userId="2332a47c-8477-4b4c-9197-4be78d9f54ac" providerId="ADAL" clId="{E0E07830-FFFF-4F7B-B91C-378058038E81}" dt="2025-05-06T04:20:44.477" v="1" actId="478"/>
          <ac:picMkLst>
            <pc:docMk/>
            <pc:sldMk cId="716545356" sldId="257"/>
            <ac:picMk id="4" creationId="{7C3E673E-B93B-CE56-BFB7-A96D8627846F}"/>
          </ac:picMkLst>
        </pc:picChg>
        <pc:picChg chg="del">
          <ac:chgData name="Bottcher, Christine (A&amp;F, Waite Campus)" userId="2332a47c-8477-4b4c-9197-4be78d9f54ac" providerId="ADAL" clId="{E0E07830-FFFF-4F7B-B91C-378058038E81}" dt="2025-05-06T04:21:36.116" v="4" actId="478"/>
          <ac:picMkLst>
            <pc:docMk/>
            <pc:sldMk cId="716545356" sldId="257"/>
            <ac:picMk id="5" creationId="{133FF79A-1566-B057-438C-CD9064E387A8}"/>
          </ac:picMkLst>
        </pc:picChg>
        <pc:picChg chg="add del mod modCrop">
          <ac:chgData name="Bottcher, Christine (A&amp;F, Waite Campus)" userId="2332a47c-8477-4b4c-9197-4be78d9f54ac" providerId="ADAL" clId="{E0E07830-FFFF-4F7B-B91C-378058038E81}" dt="2025-05-06T04:37:56.931" v="439" actId="478"/>
          <ac:picMkLst>
            <pc:docMk/>
            <pc:sldMk cId="716545356" sldId="257"/>
            <ac:picMk id="9" creationId="{D7FEC687-9277-DAF7-27A9-482E3CE21C16}"/>
          </ac:picMkLst>
        </pc:picChg>
        <pc:picChg chg="add del mod">
          <ac:chgData name="Bottcher, Christine (A&amp;F, Waite Campus)" userId="2332a47c-8477-4b4c-9197-4be78d9f54ac" providerId="ADAL" clId="{E0E07830-FFFF-4F7B-B91C-378058038E81}" dt="2025-05-06T04:37:04.280" v="430" actId="478"/>
          <ac:picMkLst>
            <pc:docMk/>
            <pc:sldMk cId="716545356" sldId="257"/>
            <ac:picMk id="11" creationId="{B12CDF33-9D2F-48F5-10F6-DFE705260A5F}"/>
          </ac:picMkLst>
        </pc:picChg>
        <pc:picChg chg="add mod modCrop">
          <ac:chgData name="Bottcher, Christine (A&amp;F, Waite Campus)" userId="2332a47c-8477-4b4c-9197-4be78d9f54ac" providerId="ADAL" clId="{E0E07830-FFFF-4F7B-B91C-378058038E81}" dt="2025-05-06T04:38:32.397" v="444" actId="164"/>
          <ac:picMkLst>
            <pc:docMk/>
            <pc:sldMk cId="716545356" sldId="257"/>
            <ac:picMk id="13" creationId="{FD37B40E-A380-61F9-4020-0534948AED45}"/>
          </ac:picMkLst>
        </pc:picChg>
        <pc:picChg chg="del">
          <ac:chgData name="Bottcher, Christine (A&amp;F, Waite Campus)" userId="2332a47c-8477-4b4c-9197-4be78d9f54ac" providerId="ADAL" clId="{E0E07830-FFFF-4F7B-B91C-378058038E81}" dt="2025-05-06T04:20:44.477" v="1" actId="478"/>
          <ac:picMkLst>
            <pc:docMk/>
            <pc:sldMk cId="716545356" sldId="257"/>
            <ac:picMk id="35" creationId="{7F095AED-591F-E3DD-3189-1C0C6A152FC7}"/>
          </ac:picMkLst>
        </pc:picChg>
        <pc:picChg chg="del">
          <ac:chgData name="Bottcher, Christine (A&amp;F, Waite Campus)" userId="2332a47c-8477-4b4c-9197-4be78d9f54ac" providerId="ADAL" clId="{E0E07830-FFFF-4F7B-B91C-378058038E81}" dt="2025-05-06T04:20:44.477" v="1" actId="478"/>
          <ac:picMkLst>
            <pc:docMk/>
            <pc:sldMk cId="716545356" sldId="257"/>
            <ac:picMk id="36" creationId="{C41BBBA5-D242-A164-0CB0-06EB1DA395BC}"/>
          </ac:picMkLst>
        </pc:picChg>
        <pc:picChg chg="del">
          <ac:chgData name="Bottcher, Christine (A&amp;F, Waite Campus)" userId="2332a47c-8477-4b4c-9197-4be78d9f54ac" providerId="ADAL" clId="{E0E07830-FFFF-4F7B-B91C-378058038E81}" dt="2025-05-06T04:21:01.660" v="3" actId="478"/>
          <ac:picMkLst>
            <pc:docMk/>
            <pc:sldMk cId="716545356" sldId="257"/>
            <ac:picMk id="44" creationId="{590056BA-731A-BDE4-69A7-A1D96E14AE04}"/>
          </ac:picMkLst>
        </pc:picChg>
        <pc:picChg chg="del">
          <ac:chgData name="Bottcher, Christine (A&amp;F, Waite Campus)" userId="2332a47c-8477-4b4c-9197-4be78d9f54ac" providerId="ADAL" clId="{E0E07830-FFFF-4F7B-B91C-378058038E81}" dt="2025-05-06T04:20:44.477" v="1" actId="478"/>
          <ac:picMkLst>
            <pc:docMk/>
            <pc:sldMk cId="716545356" sldId="257"/>
            <ac:picMk id="114" creationId="{8F213121-3029-545D-D9B7-C0C570230E2E}"/>
          </ac:picMkLst>
        </pc:picChg>
        <pc:picChg chg="del">
          <ac:chgData name="Bottcher, Christine (A&amp;F, Waite Campus)" userId="2332a47c-8477-4b4c-9197-4be78d9f54ac" providerId="ADAL" clId="{E0E07830-FFFF-4F7B-B91C-378058038E81}" dt="2025-05-06T04:20:44.477" v="1" actId="478"/>
          <ac:picMkLst>
            <pc:docMk/>
            <pc:sldMk cId="716545356" sldId="257"/>
            <ac:picMk id="116" creationId="{0B553807-9A4D-0BEF-059A-FBCC10DCB8D3}"/>
          </ac:picMkLst>
        </pc:picChg>
        <pc:cxnChg chg="add mod">
          <ac:chgData name="Bottcher, Christine (A&amp;F, Waite Campus)" userId="2332a47c-8477-4b4c-9197-4be78d9f54ac" providerId="ADAL" clId="{E0E07830-FFFF-4F7B-B91C-378058038E81}" dt="2025-05-06T05:07:11.468" v="931" actId="164"/>
          <ac:cxnSpMkLst>
            <pc:docMk/>
            <pc:sldMk cId="716545356" sldId="257"/>
            <ac:cxnSpMk id="138" creationId="{763C9E40-EDE2-2443-9B58-92DD8565B37E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7:11.468" v="931" actId="164"/>
          <ac:cxnSpMkLst>
            <pc:docMk/>
            <pc:sldMk cId="716545356" sldId="257"/>
            <ac:cxnSpMk id="140" creationId="{023017E6-AC3F-D3F4-F5CA-68A112B3BDFB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1:26.613" v="684" actId="692"/>
          <ac:cxnSpMkLst>
            <pc:docMk/>
            <pc:sldMk cId="716545356" sldId="257"/>
            <ac:cxnSpMk id="141" creationId="{A88E001A-7C9D-87F7-9DE6-0A4F1BE8E29E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7:11.468" v="931" actId="164"/>
          <ac:cxnSpMkLst>
            <pc:docMk/>
            <pc:sldMk cId="716545356" sldId="257"/>
            <ac:cxnSpMk id="159" creationId="{EE3BED6A-DDDE-1E56-1FFC-9B7993DF869F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0:50.262" v="681" actId="14100"/>
          <ac:cxnSpMkLst>
            <pc:docMk/>
            <pc:sldMk cId="716545356" sldId="257"/>
            <ac:cxnSpMk id="161" creationId="{7B0575FA-DB56-F016-C2B7-6BE9351E7B61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4:26.832" v="747" actId="552"/>
          <ac:cxnSpMkLst>
            <pc:docMk/>
            <pc:sldMk cId="716545356" sldId="257"/>
            <ac:cxnSpMk id="164" creationId="{6FD662AB-5090-0A5D-AFA2-34BFF6098925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7:11.468" v="931" actId="164"/>
          <ac:cxnSpMkLst>
            <pc:docMk/>
            <pc:sldMk cId="716545356" sldId="257"/>
            <ac:cxnSpMk id="167" creationId="{5160B9A5-1C2C-E06E-A74C-EAA5AA666F65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7:11.468" v="931" actId="164"/>
          <ac:cxnSpMkLst>
            <pc:docMk/>
            <pc:sldMk cId="716545356" sldId="257"/>
            <ac:cxnSpMk id="168" creationId="{DA618AD7-D4C9-F7F4-2F4C-70DD6E92BA58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4:26.832" v="747" actId="552"/>
          <ac:cxnSpMkLst>
            <pc:docMk/>
            <pc:sldMk cId="716545356" sldId="257"/>
            <ac:cxnSpMk id="169" creationId="{1D1A42F0-8F9E-91C8-E5C3-84CDB3622C84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7:11.468" v="931" actId="164"/>
          <ac:cxnSpMkLst>
            <pc:docMk/>
            <pc:sldMk cId="716545356" sldId="257"/>
            <ac:cxnSpMk id="170" creationId="{EAD941E7-5FCB-9A4E-0FC1-4A207AAE5D18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5:24.784" v="774" actId="552"/>
          <ac:cxnSpMkLst>
            <pc:docMk/>
            <pc:sldMk cId="716545356" sldId="257"/>
            <ac:cxnSpMk id="174" creationId="{CDAA8244-CAA3-5680-C208-30442D52FEE1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7:11.468" v="931" actId="164"/>
          <ac:cxnSpMkLst>
            <pc:docMk/>
            <pc:sldMk cId="716545356" sldId="257"/>
            <ac:cxnSpMk id="175" creationId="{C540B49F-3B2A-E402-DBCA-1BB0263721AD}"/>
          </ac:cxnSpMkLst>
        </pc:cxnChg>
        <pc:cxnChg chg="add mod">
          <ac:chgData name="Bottcher, Christine (A&amp;F, Waite Campus)" userId="2332a47c-8477-4b4c-9197-4be78d9f54ac" providerId="ADAL" clId="{E0E07830-FFFF-4F7B-B91C-378058038E81}" dt="2025-05-06T05:05:24.784" v="774" actId="552"/>
          <ac:cxnSpMkLst>
            <pc:docMk/>
            <pc:sldMk cId="716545356" sldId="257"/>
            <ac:cxnSpMk id="176" creationId="{4B3C4B40-4CB5-0A50-F757-87FA93C31C30}"/>
          </ac:cxnSpMkLst>
        </pc:cxnChg>
      </pc:sldChg>
      <pc:sldMasterChg chg="modSp modSldLayout">
        <pc:chgData name="Bottcher, Christine (A&amp;F, Waite Campus)" userId="2332a47c-8477-4b4c-9197-4be78d9f54ac" providerId="ADAL" clId="{E0E07830-FFFF-4F7B-B91C-378058038E81}" dt="2025-05-06T04:30:19.112" v="338"/>
        <pc:sldMasterMkLst>
          <pc:docMk/>
          <pc:sldMasterMk cId="3640974469" sldId="2147483660"/>
        </pc:sldMasterMkLst>
        <pc:spChg chg="mod">
          <ac:chgData name="Bottcher, Christine (A&amp;F, Waite Campus)" userId="2332a47c-8477-4b4c-9197-4be78d9f54ac" providerId="ADAL" clId="{E0E07830-FFFF-4F7B-B91C-378058038E81}" dt="2025-05-06T04:30:19.112" v="338"/>
          <ac:spMkLst>
            <pc:docMk/>
            <pc:sldMasterMk cId="3640974469" sldId="2147483660"/>
            <ac:spMk id="2" creationId="{00000000-0000-0000-0000-000000000000}"/>
          </ac:spMkLst>
        </pc:spChg>
        <pc:spChg chg="mod">
          <ac:chgData name="Bottcher, Christine (A&amp;F, Waite Campus)" userId="2332a47c-8477-4b4c-9197-4be78d9f54ac" providerId="ADAL" clId="{E0E07830-FFFF-4F7B-B91C-378058038E81}" dt="2025-05-06T04:30:19.112" v="338"/>
          <ac:spMkLst>
            <pc:docMk/>
            <pc:sldMasterMk cId="3640974469" sldId="2147483660"/>
            <ac:spMk id="3" creationId="{00000000-0000-0000-0000-000000000000}"/>
          </ac:spMkLst>
        </pc:spChg>
        <pc:spChg chg="mod">
          <ac:chgData name="Bottcher, Christine (A&amp;F, Waite Campus)" userId="2332a47c-8477-4b4c-9197-4be78d9f54ac" providerId="ADAL" clId="{E0E07830-FFFF-4F7B-B91C-378058038E81}" dt="2025-05-06T04:30:19.112" v="338"/>
          <ac:spMkLst>
            <pc:docMk/>
            <pc:sldMasterMk cId="3640974469" sldId="2147483660"/>
            <ac:spMk id="4" creationId="{00000000-0000-0000-0000-000000000000}"/>
          </ac:spMkLst>
        </pc:spChg>
        <pc:spChg chg="mod">
          <ac:chgData name="Bottcher, Christine (A&amp;F, Waite Campus)" userId="2332a47c-8477-4b4c-9197-4be78d9f54ac" providerId="ADAL" clId="{E0E07830-FFFF-4F7B-B91C-378058038E81}" dt="2025-05-06T04:30:19.112" v="338"/>
          <ac:spMkLst>
            <pc:docMk/>
            <pc:sldMasterMk cId="3640974469" sldId="2147483660"/>
            <ac:spMk id="5" creationId="{00000000-0000-0000-0000-000000000000}"/>
          </ac:spMkLst>
        </pc:spChg>
        <pc:spChg chg="mod">
          <ac:chgData name="Bottcher, Christine (A&amp;F, Waite Campus)" userId="2332a47c-8477-4b4c-9197-4be78d9f54ac" providerId="ADAL" clId="{E0E07830-FFFF-4F7B-B91C-378058038E81}" dt="2025-05-06T04:30:19.112" v="338"/>
          <ac:spMkLst>
            <pc:docMk/>
            <pc:sldMasterMk cId="3640974469" sldId="2147483660"/>
            <ac:spMk id="6" creationId="{00000000-0000-0000-0000-000000000000}"/>
          </ac:spMkLst>
        </pc:spChg>
        <pc:sldLayoutChg chg="modSp">
          <pc:chgData name="Bottcher, Christine (A&amp;F, Waite Campus)" userId="2332a47c-8477-4b4c-9197-4be78d9f54ac" providerId="ADAL" clId="{E0E07830-FFFF-4F7B-B91C-378058038E81}" dt="2025-05-06T04:30:19.112" v="338"/>
          <pc:sldLayoutMkLst>
            <pc:docMk/>
            <pc:sldMasterMk cId="3640974469" sldId="2147483660"/>
            <pc:sldLayoutMk cId="3504865431" sldId="2147483661"/>
          </pc:sldLayoutMkLst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3504865431" sldId="2147483661"/>
              <ac:spMk id="2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3504865431" sldId="2147483661"/>
              <ac:spMk id="3" creationId="{00000000-0000-0000-0000-000000000000}"/>
            </ac:spMkLst>
          </pc:spChg>
        </pc:sldLayoutChg>
        <pc:sldLayoutChg chg="modSp">
          <pc:chgData name="Bottcher, Christine (A&amp;F, Waite Campus)" userId="2332a47c-8477-4b4c-9197-4be78d9f54ac" providerId="ADAL" clId="{E0E07830-FFFF-4F7B-B91C-378058038E81}" dt="2025-05-06T04:30:19.112" v="338"/>
          <pc:sldLayoutMkLst>
            <pc:docMk/>
            <pc:sldMasterMk cId="3640974469" sldId="2147483660"/>
            <pc:sldLayoutMk cId="2711894211" sldId="2147483663"/>
          </pc:sldLayoutMkLst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2711894211" sldId="2147483663"/>
              <ac:spMk id="2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2711894211" sldId="2147483663"/>
              <ac:spMk id="3" creationId="{00000000-0000-0000-0000-000000000000}"/>
            </ac:spMkLst>
          </pc:spChg>
        </pc:sldLayoutChg>
        <pc:sldLayoutChg chg="modSp">
          <pc:chgData name="Bottcher, Christine (A&amp;F, Waite Campus)" userId="2332a47c-8477-4b4c-9197-4be78d9f54ac" providerId="ADAL" clId="{E0E07830-FFFF-4F7B-B91C-378058038E81}" dt="2025-05-06T04:30:19.112" v="338"/>
          <pc:sldLayoutMkLst>
            <pc:docMk/>
            <pc:sldMasterMk cId="3640974469" sldId="2147483660"/>
            <pc:sldLayoutMk cId="1355256721" sldId="2147483664"/>
          </pc:sldLayoutMkLst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1355256721" sldId="2147483664"/>
              <ac:spMk id="3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1355256721" sldId="2147483664"/>
              <ac:spMk id="4" creationId="{00000000-0000-0000-0000-000000000000}"/>
            </ac:spMkLst>
          </pc:spChg>
        </pc:sldLayoutChg>
        <pc:sldLayoutChg chg="modSp">
          <pc:chgData name="Bottcher, Christine (A&amp;F, Waite Campus)" userId="2332a47c-8477-4b4c-9197-4be78d9f54ac" providerId="ADAL" clId="{E0E07830-FFFF-4F7B-B91C-378058038E81}" dt="2025-05-06T04:30:19.112" v="338"/>
          <pc:sldLayoutMkLst>
            <pc:docMk/>
            <pc:sldMasterMk cId="3640974469" sldId="2147483660"/>
            <pc:sldLayoutMk cId="1257223924" sldId="2147483665"/>
          </pc:sldLayoutMkLst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1257223924" sldId="2147483665"/>
              <ac:spMk id="2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1257223924" sldId="2147483665"/>
              <ac:spMk id="3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1257223924" sldId="2147483665"/>
              <ac:spMk id="4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1257223924" sldId="2147483665"/>
              <ac:spMk id="5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1257223924" sldId="2147483665"/>
              <ac:spMk id="6" creationId="{00000000-0000-0000-0000-000000000000}"/>
            </ac:spMkLst>
          </pc:spChg>
        </pc:sldLayoutChg>
        <pc:sldLayoutChg chg="modSp">
          <pc:chgData name="Bottcher, Christine (A&amp;F, Waite Campus)" userId="2332a47c-8477-4b4c-9197-4be78d9f54ac" providerId="ADAL" clId="{E0E07830-FFFF-4F7B-B91C-378058038E81}" dt="2025-05-06T04:30:19.112" v="338"/>
          <pc:sldLayoutMkLst>
            <pc:docMk/>
            <pc:sldMasterMk cId="3640974469" sldId="2147483660"/>
            <pc:sldLayoutMk cId="780592975" sldId="2147483668"/>
          </pc:sldLayoutMkLst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780592975" sldId="2147483668"/>
              <ac:spMk id="2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780592975" sldId="2147483668"/>
              <ac:spMk id="3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780592975" sldId="2147483668"/>
              <ac:spMk id="4" creationId="{00000000-0000-0000-0000-000000000000}"/>
            </ac:spMkLst>
          </pc:spChg>
        </pc:sldLayoutChg>
        <pc:sldLayoutChg chg="modSp">
          <pc:chgData name="Bottcher, Christine (A&amp;F, Waite Campus)" userId="2332a47c-8477-4b4c-9197-4be78d9f54ac" providerId="ADAL" clId="{E0E07830-FFFF-4F7B-B91C-378058038E81}" dt="2025-05-06T04:30:19.112" v="338"/>
          <pc:sldLayoutMkLst>
            <pc:docMk/>
            <pc:sldMasterMk cId="3640974469" sldId="2147483660"/>
            <pc:sldLayoutMk cId="3673261970" sldId="2147483669"/>
          </pc:sldLayoutMkLst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3673261970" sldId="2147483669"/>
              <ac:spMk id="2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3673261970" sldId="2147483669"/>
              <ac:spMk id="3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3673261970" sldId="2147483669"/>
              <ac:spMk id="4" creationId="{00000000-0000-0000-0000-000000000000}"/>
            </ac:spMkLst>
          </pc:spChg>
        </pc:sldLayoutChg>
        <pc:sldLayoutChg chg="modSp">
          <pc:chgData name="Bottcher, Christine (A&amp;F, Waite Campus)" userId="2332a47c-8477-4b4c-9197-4be78d9f54ac" providerId="ADAL" clId="{E0E07830-FFFF-4F7B-B91C-378058038E81}" dt="2025-05-06T04:30:19.112" v="338"/>
          <pc:sldLayoutMkLst>
            <pc:docMk/>
            <pc:sldMasterMk cId="3640974469" sldId="2147483660"/>
            <pc:sldLayoutMk cId="2641163942" sldId="2147483671"/>
          </pc:sldLayoutMkLst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2641163942" sldId="2147483671"/>
              <ac:spMk id="2" creationId="{00000000-0000-0000-0000-000000000000}"/>
            </ac:spMkLst>
          </pc:spChg>
          <pc:spChg chg="mod">
            <ac:chgData name="Bottcher, Christine (A&amp;F, Waite Campus)" userId="2332a47c-8477-4b4c-9197-4be78d9f54ac" providerId="ADAL" clId="{E0E07830-FFFF-4F7B-B91C-378058038E81}" dt="2025-05-06T04:30:19.112" v="338"/>
            <ac:spMkLst>
              <pc:docMk/>
              <pc:sldMasterMk cId="3640974469" sldId="2147483660"/>
              <pc:sldLayoutMk cId="2641163942" sldId="2147483671"/>
              <ac:spMk id="3" creationId="{00000000-0000-0000-0000-000000000000}"/>
            </ac:spMkLst>
          </pc:sp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02698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49511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3839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6739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761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3523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897505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22345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2521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80279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68728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69E40B-4D0D-4154-B7F9-EA526FFA9CC4}" type="datetimeFigureOut">
              <a:rPr lang="en-AU" smtClean="0"/>
              <a:t>6/05/2025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6D01C85-6C93-4B9C-B157-17D7E644A686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5248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056D25-10BD-FFDF-CAD7-9942D06A62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8" name="Group 177">
            <a:extLst>
              <a:ext uri="{FF2B5EF4-FFF2-40B4-BE49-F238E27FC236}">
                <a16:creationId xmlns:a16="http://schemas.microsoft.com/office/drawing/2014/main" id="{F22ECF85-208A-26AB-EAF5-3A34964CB0F6}"/>
              </a:ext>
            </a:extLst>
          </p:cNvPr>
          <p:cNvGrpSpPr/>
          <p:nvPr/>
        </p:nvGrpSpPr>
        <p:grpSpPr>
          <a:xfrm>
            <a:off x="1141680" y="292313"/>
            <a:ext cx="7658524" cy="6521100"/>
            <a:chOff x="1141680" y="292313"/>
            <a:chExt cx="7658524" cy="6521100"/>
          </a:xfrm>
        </p:grpSpPr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4918F74E-B7B4-8E0F-96B3-BD066881F469}"/>
                </a:ext>
              </a:extLst>
            </p:cNvPr>
            <p:cNvGrpSpPr/>
            <p:nvPr/>
          </p:nvGrpSpPr>
          <p:grpSpPr>
            <a:xfrm>
              <a:off x="1141680" y="292313"/>
              <a:ext cx="7658524" cy="6521100"/>
              <a:chOff x="1141680" y="292313"/>
              <a:chExt cx="7658524" cy="6521100"/>
            </a:xfrm>
          </p:grpSpPr>
          <p:sp>
            <p:nvSpPr>
              <p:cNvPr id="347" name="TextBox 346">
                <a:extLst>
                  <a:ext uri="{FF2B5EF4-FFF2-40B4-BE49-F238E27FC236}">
                    <a16:creationId xmlns:a16="http://schemas.microsoft.com/office/drawing/2014/main" id="{5ACF2ACF-D9E3-C09F-7156-3E4CBD1AB957}"/>
                  </a:ext>
                </a:extLst>
              </p:cNvPr>
              <p:cNvSpPr txBox="1"/>
              <p:nvPr/>
            </p:nvSpPr>
            <p:spPr>
              <a:xfrm>
                <a:off x="2010051" y="5797750"/>
                <a:ext cx="665538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Supplemental Figure 1. Nucleotide sequence alignments of </a:t>
                </a:r>
                <a:r>
                  <a:rPr lang="en-AU" sz="1200" b="1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DMR6</a:t>
                </a:r>
                <a:r>
                  <a:rPr lang="en-AU" sz="12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wildtype amplicons.</a:t>
                </a:r>
              </a:p>
              <a:p>
                <a:r>
                  <a:rPr lang="en-A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Alignments of Sanger sequencing outputs from wildtype Shiraz, Chardonnay, Sauvignon </a:t>
                </a:r>
                <a:r>
                  <a:rPr lang="en-AU" sz="12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blanc</a:t>
                </a:r>
                <a:r>
                  <a:rPr lang="en-A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Cabernet Sauvignon for (a) Vvi</a:t>
                </a:r>
                <a:r>
                  <a:rPr lang="en-AU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DMR6-1</a:t>
                </a:r>
                <a:r>
                  <a:rPr lang="en-A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(b) Vvi</a:t>
                </a:r>
                <a:r>
                  <a:rPr lang="en-AU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DMR6-2</a:t>
                </a:r>
                <a:r>
                  <a:rPr lang="en-A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target region amplicons. The DM2c guide sequence is underlined in red and the red asterisk indicates the 1 bp mismatch in the Vvi</a:t>
                </a:r>
                <a:r>
                  <a:rPr lang="en-AU" sz="1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DMR6-1</a:t>
                </a:r>
                <a:r>
                  <a:rPr lang="en-A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sequence.</a:t>
                </a:r>
              </a:p>
            </p:txBody>
          </p:sp>
          <p:sp>
            <p:nvSpPr>
              <p:cNvPr id="348" name="TextBox 347">
                <a:extLst>
                  <a:ext uri="{FF2B5EF4-FFF2-40B4-BE49-F238E27FC236}">
                    <a16:creationId xmlns:a16="http://schemas.microsoft.com/office/drawing/2014/main" id="{2B073C67-6AF6-7EE3-36E8-DB0BC54BDB94}"/>
                  </a:ext>
                </a:extLst>
              </p:cNvPr>
              <p:cNvSpPr txBox="1"/>
              <p:nvPr/>
            </p:nvSpPr>
            <p:spPr>
              <a:xfrm>
                <a:off x="2001504" y="292313"/>
                <a:ext cx="38460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(a)</a:t>
                </a:r>
              </a:p>
            </p:txBody>
          </p:sp>
          <p:sp>
            <p:nvSpPr>
              <p:cNvPr id="349" name="TextBox 348">
                <a:extLst>
                  <a:ext uri="{FF2B5EF4-FFF2-40B4-BE49-F238E27FC236}">
                    <a16:creationId xmlns:a16="http://schemas.microsoft.com/office/drawing/2014/main" id="{AFFBF683-80F5-BFC0-B319-F3ACB4C14F6C}"/>
                  </a:ext>
                </a:extLst>
              </p:cNvPr>
              <p:cNvSpPr txBox="1"/>
              <p:nvPr/>
            </p:nvSpPr>
            <p:spPr>
              <a:xfrm>
                <a:off x="5405126" y="292313"/>
                <a:ext cx="38460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sz="1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(b)</a:t>
                </a:r>
              </a:p>
            </p:txBody>
          </p:sp>
          <p:grpSp>
            <p:nvGrpSpPr>
              <p:cNvPr id="56" name="Group 55">
                <a:extLst>
                  <a:ext uri="{FF2B5EF4-FFF2-40B4-BE49-F238E27FC236}">
                    <a16:creationId xmlns:a16="http://schemas.microsoft.com/office/drawing/2014/main" id="{71B00093-BBA7-D721-53D3-2363FCFD75DF}"/>
                  </a:ext>
                </a:extLst>
              </p:cNvPr>
              <p:cNvGrpSpPr/>
              <p:nvPr/>
            </p:nvGrpSpPr>
            <p:grpSpPr>
              <a:xfrm>
                <a:off x="1141680" y="528790"/>
                <a:ext cx="1018228" cy="697688"/>
                <a:chOff x="1141680" y="528790"/>
                <a:chExt cx="1018228" cy="697688"/>
              </a:xfrm>
            </p:grpSpPr>
            <p:sp>
              <p:nvSpPr>
                <p:cNvPr id="351" name="TextBox 350">
                  <a:extLst>
                    <a:ext uri="{FF2B5EF4-FFF2-40B4-BE49-F238E27FC236}">
                      <a16:creationId xmlns:a16="http://schemas.microsoft.com/office/drawing/2014/main" id="{C0C4502B-CB99-5D1A-28E7-8BAF0B37E423}"/>
                    </a:ext>
                  </a:extLst>
                </p:cNvPr>
                <p:cNvSpPr txBox="1"/>
                <p:nvPr/>
              </p:nvSpPr>
              <p:spPr>
                <a:xfrm>
                  <a:off x="1141680" y="649351"/>
                  <a:ext cx="101822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Cabernet Sauvignon</a:t>
                  </a:r>
                </a:p>
              </p:txBody>
            </p:sp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68E06973-B5C4-B945-9E99-B5468032C374}"/>
                    </a:ext>
                  </a:extLst>
                </p:cNvPr>
                <p:cNvGrpSpPr/>
                <p:nvPr/>
              </p:nvGrpSpPr>
              <p:grpSpPr>
                <a:xfrm>
                  <a:off x="1141680" y="528790"/>
                  <a:ext cx="870752" cy="697688"/>
                  <a:chOff x="1141680" y="528790"/>
                  <a:chExt cx="870752" cy="697688"/>
                </a:xfrm>
              </p:grpSpPr>
              <p:sp>
                <p:nvSpPr>
                  <p:cNvPr id="350" name="TextBox 349">
                    <a:extLst>
                      <a:ext uri="{FF2B5EF4-FFF2-40B4-BE49-F238E27FC236}">
                        <a16:creationId xmlns:a16="http://schemas.microsoft.com/office/drawing/2014/main" id="{40836FE0-1B4D-452B-A40B-9302172FF7D4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769912"/>
                    <a:ext cx="68480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Chardonnay</a:t>
                    </a:r>
                  </a:p>
                </p:txBody>
              </p:sp>
              <p:sp>
                <p:nvSpPr>
                  <p:cNvPr id="352" name="TextBox 351">
                    <a:extLst>
                      <a:ext uri="{FF2B5EF4-FFF2-40B4-BE49-F238E27FC236}">
                        <a16:creationId xmlns:a16="http://schemas.microsoft.com/office/drawing/2014/main" id="{775ECD56-4E86-774A-F4E3-CA387A697D5B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890473"/>
                    <a:ext cx="87075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Sauvignon </a:t>
                    </a:r>
                    <a:r>
                      <a:rPr lang="en-AU" sz="8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blanc</a:t>
                    </a:r>
                    <a:endPara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353" name="TextBox 352">
                    <a:extLst>
                      <a:ext uri="{FF2B5EF4-FFF2-40B4-BE49-F238E27FC236}">
                        <a16:creationId xmlns:a16="http://schemas.microsoft.com/office/drawing/2014/main" id="{ECD59568-B4BA-7EAB-A84C-D223D545B66F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1011034"/>
                    <a:ext cx="445956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Shiraz</a:t>
                    </a:r>
                  </a:p>
                </p:txBody>
              </p:sp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F7F1073E-347F-8227-6480-751669E1AFFF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528790"/>
                    <a:ext cx="62389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Consensus</a:t>
                    </a:r>
                  </a:p>
                </p:txBody>
              </p:sp>
            </p:grp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848C96AF-EEF5-DA5A-10C5-648C44791736}"/>
                  </a:ext>
                </a:extLst>
              </p:cNvPr>
              <p:cNvGrpSpPr/>
              <p:nvPr/>
            </p:nvGrpSpPr>
            <p:grpSpPr>
              <a:xfrm>
                <a:off x="2067297" y="525107"/>
                <a:ext cx="6732907" cy="5063407"/>
                <a:chOff x="1177925" y="311056"/>
                <a:chExt cx="6216512" cy="4701401"/>
              </a:xfrm>
            </p:grpSpPr>
            <p:pic>
              <p:nvPicPr>
                <p:cNvPr id="3" name="Picture 2" descr="A close-up of a document&#10;&#10;AI-generated content may be incorrect.">
                  <a:extLst>
                    <a:ext uri="{FF2B5EF4-FFF2-40B4-BE49-F238E27FC236}">
                      <a16:creationId xmlns:a16="http://schemas.microsoft.com/office/drawing/2014/main" id="{A845AAE0-80ED-5CD3-0692-F93130CA88A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9848" r="2865" b="5082"/>
                <a:stretch/>
              </p:blipFill>
              <p:spPr>
                <a:xfrm>
                  <a:off x="1177925" y="323540"/>
                  <a:ext cx="3067050" cy="4671388"/>
                </a:xfrm>
                <a:prstGeom prst="rect">
                  <a:avLst/>
                </a:prstGeom>
              </p:spPr>
            </p:pic>
            <p:pic>
              <p:nvPicPr>
                <p:cNvPr id="13" name="Picture 12" descr="A close-up of a document&#10;&#10;AI-generated content may be incorrect.">
                  <a:extLst>
                    <a:ext uri="{FF2B5EF4-FFF2-40B4-BE49-F238E27FC236}">
                      <a16:creationId xmlns:a16="http://schemas.microsoft.com/office/drawing/2014/main" id="{FD37B40E-A380-61F9-4020-0534948AED4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0788" r="3783" b="4840"/>
                <a:stretch/>
              </p:blipFill>
              <p:spPr>
                <a:xfrm>
                  <a:off x="4293113" y="311056"/>
                  <a:ext cx="3101324" cy="4701401"/>
                </a:xfrm>
                <a:prstGeom prst="rect">
                  <a:avLst/>
                </a:prstGeom>
              </p:spPr>
            </p:pic>
          </p:grpSp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6EEFDC00-8CC7-666E-2CA2-0B097CF4F74E}"/>
                  </a:ext>
                </a:extLst>
              </p:cNvPr>
              <p:cNvGrpSpPr/>
              <p:nvPr/>
            </p:nvGrpSpPr>
            <p:grpSpPr>
              <a:xfrm>
                <a:off x="1141680" y="1252719"/>
                <a:ext cx="1018228" cy="697688"/>
                <a:chOff x="1141680" y="528790"/>
                <a:chExt cx="1018228" cy="697688"/>
              </a:xfrm>
            </p:grpSpPr>
            <p:sp>
              <p:nvSpPr>
                <p:cNvPr id="63" name="TextBox 62">
                  <a:extLst>
                    <a:ext uri="{FF2B5EF4-FFF2-40B4-BE49-F238E27FC236}">
                      <a16:creationId xmlns:a16="http://schemas.microsoft.com/office/drawing/2014/main" id="{5954A3B0-BA11-33A9-A68A-61657177A6F9}"/>
                    </a:ext>
                  </a:extLst>
                </p:cNvPr>
                <p:cNvSpPr txBox="1"/>
                <p:nvPr/>
              </p:nvSpPr>
              <p:spPr>
                <a:xfrm>
                  <a:off x="1141680" y="649351"/>
                  <a:ext cx="101822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Cabernet Sauvignon</a:t>
                  </a:r>
                </a:p>
              </p:txBody>
            </p:sp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E10FD4F8-AFAA-7793-143B-6E10B9C7AEFE}"/>
                    </a:ext>
                  </a:extLst>
                </p:cNvPr>
                <p:cNvGrpSpPr/>
                <p:nvPr/>
              </p:nvGrpSpPr>
              <p:grpSpPr>
                <a:xfrm>
                  <a:off x="1141680" y="528790"/>
                  <a:ext cx="870752" cy="697688"/>
                  <a:chOff x="1141680" y="528790"/>
                  <a:chExt cx="870752" cy="697688"/>
                </a:xfrm>
              </p:grpSpPr>
              <p:sp>
                <p:nvSpPr>
                  <p:cNvPr id="66" name="TextBox 65">
                    <a:extLst>
                      <a:ext uri="{FF2B5EF4-FFF2-40B4-BE49-F238E27FC236}">
                        <a16:creationId xmlns:a16="http://schemas.microsoft.com/office/drawing/2014/main" id="{3205493B-035D-F712-5DEB-536A2A981DE3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769912"/>
                    <a:ext cx="68480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Chardonnay</a:t>
                    </a:r>
                  </a:p>
                </p:txBody>
              </p:sp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EC4621B1-B38A-D0B7-D6DC-1F3E10BD510B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890473"/>
                    <a:ext cx="87075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Sauvignon </a:t>
                    </a:r>
                    <a:r>
                      <a:rPr lang="en-AU" sz="8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blanc</a:t>
                    </a:r>
                    <a:endPara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68" name="TextBox 67">
                    <a:extLst>
                      <a:ext uri="{FF2B5EF4-FFF2-40B4-BE49-F238E27FC236}">
                        <a16:creationId xmlns:a16="http://schemas.microsoft.com/office/drawing/2014/main" id="{466BD6F0-0E0D-9515-AA1E-730D44E610B0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1011034"/>
                    <a:ext cx="445956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Shiraz</a:t>
                    </a:r>
                  </a:p>
                </p:txBody>
              </p:sp>
              <p:sp>
                <p:nvSpPr>
                  <p:cNvPr id="70" name="TextBox 69">
                    <a:extLst>
                      <a:ext uri="{FF2B5EF4-FFF2-40B4-BE49-F238E27FC236}">
                        <a16:creationId xmlns:a16="http://schemas.microsoft.com/office/drawing/2014/main" id="{F2342409-57B3-72E6-3988-173CCA6C0431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528790"/>
                    <a:ext cx="62389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Consensus</a:t>
                    </a:r>
                  </a:p>
                </p:txBody>
              </p:sp>
            </p:grpSp>
          </p:grp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F9884B37-C31B-282F-1F39-774D8F3610D2}"/>
                  </a:ext>
                </a:extLst>
              </p:cNvPr>
              <p:cNvGrpSpPr/>
              <p:nvPr/>
            </p:nvGrpSpPr>
            <p:grpSpPr>
              <a:xfrm>
                <a:off x="1141680" y="1982880"/>
                <a:ext cx="1018228" cy="697688"/>
                <a:chOff x="1141680" y="528790"/>
                <a:chExt cx="1018228" cy="697688"/>
              </a:xfrm>
            </p:grpSpPr>
            <p:sp>
              <p:nvSpPr>
                <p:cNvPr id="72" name="TextBox 71">
                  <a:extLst>
                    <a:ext uri="{FF2B5EF4-FFF2-40B4-BE49-F238E27FC236}">
                      <a16:creationId xmlns:a16="http://schemas.microsoft.com/office/drawing/2014/main" id="{172138BC-AEE2-7151-E336-984A1D071FD5}"/>
                    </a:ext>
                  </a:extLst>
                </p:cNvPr>
                <p:cNvSpPr txBox="1"/>
                <p:nvPr/>
              </p:nvSpPr>
              <p:spPr>
                <a:xfrm>
                  <a:off x="1141680" y="649351"/>
                  <a:ext cx="101822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Cabernet Sauvignon</a:t>
                  </a:r>
                </a:p>
              </p:txBody>
            </p:sp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CFD7B642-285B-1D36-245D-1EB6EA81C26D}"/>
                    </a:ext>
                  </a:extLst>
                </p:cNvPr>
                <p:cNvGrpSpPr/>
                <p:nvPr/>
              </p:nvGrpSpPr>
              <p:grpSpPr>
                <a:xfrm>
                  <a:off x="1141680" y="528790"/>
                  <a:ext cx="870752" cy="697688"/>
                  <a:chOff x="1141680" y="528790"/>
                  <a:chExt cx="870752" cy="697688"/>
                </a:xfrm>
              </p:grpSpPr>
              <p:sp>
                <p:nvSpPr>
                  <p:cNvPr id="74" name="TextBox 73">
                    <a:extLst>
                      <a:ext uri="{FF2B5EF4-FFF2-40B4-BE49-F238E27FC236}">
                        <a16:creationId xmlns:a16="http://schemas.microsoft.com/office/drawing/2014/main" id="{6AFC7856-B0B8-71EA-52B6-89898722B58C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769912"/>
                    <a:ext cx="68480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Chardonnay</a:t>
                    </a:r>
                  </a:p>
                </p:txBody>
              </p:sp>
              <p:sp>
                <p:nvSpPr>
                  <p:cNvPr id="75" name="TextBox 74">
                    <a:extLst>
                      <a:ext uri="{FF2B5EF4-FFF2-40B4-BE49-F238E27FC236}">
                        <a16:creationId xmlns:a16="http://schemas.microsoft.com/office/drawing/2014/main" id="{652428E0-D38B-4D7C-0389-AD3532710730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890473"/>
                    <a:ext cx="87075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Sauvignon </a:t>
                    </a:r>
                    <a:r>
                      <a:rPr lang="en-AU" sz="8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blanc</a:t>
                    </a:r>
                    <a:endPara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6" name="TextBox 75">
                    <a:extLst>
                      <a:ext uri="{FF2B5EF4-FFF2-40B4-BE49-F238E27FC236}">
                        <a16:creationId xmlns:a16="http://schemas.microsoft.com/office/drawing/2014/main" id="{E456ECBF-BB01-D2DB-9F5F-680A0EA8D4F3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1011034"/>
                    <a:ext cx="445956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Shiraz</a:t>
                    </a:r>
                  </a:p>
                </p:txBody>
              </p:sp>
              <p:sp>
                <p:nvSpPr>
                  <p:cNvPr id="77" name="TextBox 76">
                    <a:extLst>
                      <a:ext uri="{FF2B5EF4-FFF2-40B4-BE49-F238E27FC236}">
                        <a16:creationId xmlns:a16="http://schemas.microsoft.com/office/drawing/2014/main" id="{49572915-7417-ECB1-EF97-72BCDD46FB2A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528790"/>
                    <a:ext cx="62389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Consensus</a:t>
                    </a:r>
                  </a:p>
                </p:txBody>
              </p:sp>
            </p:grpSp>
          </p:grpSp>
          <p:grpSp>
            <p:nvGrpSpPr>
              <p:cNvPr id="78" name="Group 77">
                <a:extLst>
                  <a:ext uri="{FF2B5EF4-FFF2-40B4-BE49-F238E27FC236}">
                    <a16:creationId xmlns:a16="http://schemas.microsoft.com/office/drawing/2014/main" id="{B72CB200-EA2E-6399-E6D1-490698BB46EE}"/>
                  </a:ext>
                </a:extLst>
              </p:cNvPr>
              <p:cNvGrpSpPr/>
              <p:nvPr/>
            </p:nvGrpSpPr>
            <p:grpSpPr>
              <a:xfrm>
                <a:off x="1141680" y="2700202"/>
                <a:ext cx="1018228" cy="697688"/>
                <a:chOff x="1141680" y="528790"/>
                <a:chExt cx="1018228" cy="697688"/>
              </a:xfrm>
            </p:grpSpPr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E1E3E765-FD5C-64C3-656C-D039D9E4100B}"/>
                    </a:ext>
                  </a:extLst>
                </p:cNvPr>
                <p:cNvSpPr txBox="1"/>
                <p:nvPr/>
              </p:nvSpPr>
              <p:spPr>
                <a:xfrm>
                  <a:off x="1141680" y="649351"/>
                  <a:ext cx="101822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Cabernet Sauvignon</a:t>
                  </a:r>
                </a:p>
              </p:txBody>
            </p:sp>
            <p:grpSp>
              <p:nvGrpSpPr>
                <p:cNvPr id="83" name="Group 82">
                  <a:extLst>
                    <a:ext uri="{FF2B5EF4-FFF2-40B4-BE49-F238E27FC236}">
                      <a16:creationId xmlns:a16="http://schemas.microsoft.com/office/drawing/2014/main" id="{3D94335E-A7A5-AC66-ADE0-CF9BDDD3EAB3}"/>
                    </a:ext>
                  </a:extLst>
                </p:cNvPr>
                <p:cNvGrpSpPr/>
                <p:nvPr/>
              </p:nvGrpSpPr>
              <p:grpSpPr>
                <a:xfrm>
                  <a:off x="1141680" y="528790"/>
                  <a:ext cx="870752" cy="697688"/>
                  <a:chOff x="1141680" y="528790"/>
                  <a:chExt cx="870752" cy="697688"/>
                </a:xfrm>
              </p:grpSpPr>
              <p:sp>
                <p:nvSpPr>
                  <p:cNvPr id="86" name="TextBox 85">
                    <a:extLst>
                      <a:ext uri="{FF2B5EF4-FFF2-40B4-BE49-F238E27FC236}">
                        <a16:creationId xmlns:a16="http://schemas.microsoft.com/office/drawing/2014/main" id="{2471E8C3-E59D-1CB8-A96A-6176F128659A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769912"/>
                    <a:ext cx="68480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Chardonnay</a:t>
                    </a:r>
                  </a:p>
                </p:txBody>
              </p:sp>
              <p:sp>
                <p:nvSpPr>
                  <p:cNvPr id="94" name="TextBox 93">
                    <a:extLst>
                      <a:ext uri="{FF2B5EF4-FFF2-40B4-BE49-F238E27FC236}">
                        <a16:creationId xmlns:a16="http://schemas.microsoft.com/office/drawing/2014/main" id="{73A5D837-83D9-E103-1AAD-899901D7BBB8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890473"/>
                    <a:ext cx="87075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Sauvignon </a:t>
                    </a:r>
                    <a:r>
                      <a:rPr lang="en-AU" sz="8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blanc</a:t>
                    </a:r>
                    <a:endPara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97" name="TextBox 96">
                    <a:extLst>
                      <a:ext uri="{FF2B5EF4-FFF2-40B4-BE49-F238E27FC236}">
                        <a16:creationId xmlns:a16="http://schemas.microsoft.com/office/drawing/2014/main" id="{6CE76560-A875-5585-B17B-BE8CDD3893F5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1011034"/>
                    <a:ext cx="445956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Shiraz</a:t>
                    </a:r>
                  </a:p>
                </p:txBody>
              </p:sp>
              <p:sp>
                <p:nvSpPr>
                  <p:cNvPr id="98" name="TextBox 97">
                    <a:extLst>
                      <a:ext uri="{FF2B5EF4-FFF2-40B4-BE49-F238E27FC236}">
                        <a16:creationId xmlns:a16="http://schemas.microsoft.com/office/drawing/2014/main" id="{1F74A807-8A42-3447-53B3-BAB55886F0DC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528790"/>
                    <a:ext cx="62389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Consensus</a:t>
                    </a:r>
                  </a:p>
                </p:txBody>
              </p:sp>
            </p:grp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732BCE45-1962-E940-028A-BA235863D01C}"/>
                  </a:ext>
                </a:extLst>
              </p:cNvPr>
              <p:cNvGrpSpPr/>
              <p:nvPr/>
            </p:nvGrpSpPr>
            <p:grpSpPr>
              <a:xfrm>
                <a:off x="1141680" y="3429729"/>
                <a:ext cx="1018228" cy="697688"/>
                <a:chOff x="1141680" y="528790"/>
                <a:chExt cx="1018228" cy="697688"/>
              </a:xfrm>
            </p:grpSpPr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4E2C9F4C-456C-0205-5851-37BF63890974}"/>
                    </a:ext>
                  </a:extLst>
                </p:cNvPr>
                <p:cNvSpPr txBox="1"/>
                <p:nvPr/>
              </p:nvSpPr>
              <p:spPr>
                <a:xfrm>
                  <a:off x="1141680" y="649351"/>
                  <a:ext cx="101822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Cabernet Sauvignon</a:t>
                  </a:r>
                </a:p>
              </p:txBody>
            </p:sp>
            <p:grpSp>
              <p:nvGrpSpPr>
                <p:cNvPr id="104" name="Group 103">
                  <a:extLst>
                    <a:ext uri="{FF2B5EF4-FFF2-40B4-BE49-F238E27FC236}">
                      <a16:creationId xmlns:a16="http://schemas.microsoft.com/office/drawing/2014/main" id="{A02332E3-3629-A488-C45A-279C78728E54}"/>
                    </a:ext>
                  </a:extLst>
                </p:cNvPr>
                <p:cNvGrpSpPr/>
                <p:nvPr/>
              </p:nvGrpSpPr>
              <p:grpSpPr>
                <a:xfrm>
                  <a:off x="1141680" y="528790"/>
                  <a:ext cx="870752" cy="697688"/>
                  <a:chOff x="1141680" y="528790"/>
                  <a:chExt cx="870752" cy="697688"/>
                </a:xfrm>
              </p:grpSpPr>
              <p:sp>
                <p:nvSpPr>
                  <p:cNvPr id="105" name="TextBox 104">
                    <a:extLst>
                      <a:ext uri="{FF2B5EF4-FFF2-40B4-BE49-F238E27FC236}">
                        <a16:creationId xmlns:a16="http://schemas.microsoft.com/office/drawing/2014/main" id="{ADBECFBD-8B2F-755F-6066-DFCBCAB50A1E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769912"/>
                    <a:ext cx="68480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Chardonnay</a:t>
                    </a:r>
                  </a:p>
                </p:txBody>
              </p:sp>
              <p:sp>
                <p:nvSpPr>
                  <p:cNvPr id="106" name="TextBox 105">
                    <a:extLst>
                      <a:ext uri="{FF2B5EF4-FFF2-40B4-BE49-F238E27FC236}">
                        <a16:creationId xmlns:a16="http://schemas.microsoft.com/office/drawing/2014/main" id="{598BCC7A-8DD8-23E6-694A-62582DE58C34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890473"/>
                    <a:ext cx="87075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Sauvignon </a:t>
                    </a:r>
                    <a:r>
                      <a:rPr lang="en-AU" sz="8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blanc</a:t>
                    </a:r>
                    <a:endPara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07" name="TextBox 106">
                    <a:extLst>
                      <a:ext uri="{FF2B5EF4-FFF2-40B4-BE49-F238E27FC236}">
                        <a16:creationId xmlns:a16="http://schemas.microsoft.com/office/drawing/2014/main" id="{FAA1747D-D551-D205-D45E-70F3D6B7E064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1011034"/>
                    <a:ext cx="445956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Shiraz</a:t>
                    </a:r>
                  </a:p>
                </p:txBody>
              </p:sp>
              <p:sp>
                <p:nvSpPr>
                  <p:cNvPr id="108" name="TextBox 107">
                    <a:extLst>
                      <a:ext uri="{FF2B5EF4-FFF2-40B4-BE49-F238E27FC236}">
                        <a16:creationId xmlns:a16="http://schemas.microsoft.com/office/drawing/2014/main" id="{EE5B7886-1AF5-92DC-41E3-90200FC05744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528790"/>
                    <a:ext cx="62389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Consensus</a:t>
                    </a:r>
                  </a:p>
                </p:txBody>
              </p:sp>
            </p:grpSp>
          </p:grpSp>
          <p:grpSp>
            <p:nvGrpSpPr>
              <p:cNvPr id="109" name="Group 108">
                <a:extLst>
                  <a:ext uri="{FF2B5EF4-FFF2-40B4-BE49-F238E27FC236}">
                    <a16:creationId xmlns:a16="http://schemas.microsoft.com/office/drawing/2014/main" id="{C3ED4385-D934-C451-1A1B-8E08624664A4}"/>
                  </a:ext>
                </a:extLst>
              </p:cNvPr>
              <p:cNvGrpSpPr/>
              <p:nvPr/>
            </p:nvGrpSpPr>
            <p:grpSpPr>
              <a:xfrm>
                <a:off x="1141680" y="4159256"/>
                <a:ext cx="1018228" cy="697688"/>
                <a:chOff x="1141680" y="528790"/>
                <a:chExt cx="1018228" cy="697688"/>
              </a:xfrm>
            </p:grpSpPr>
            <p:sp>
              <p:nvSpPr>
                <p:cNvPr id="111" name="TextBox 110">
                  <a:extLst>
                    <a:ext uri="{FF2B5EF4-FFF2-40B4-BE49-F238E27FC236}">
                      <a16:creationId xmlns:a16="http://schemas.microsoft.com/office/drawing/2014/main" id="{AB53C56F-4EF7-52F8-B04C-810C7BCD3400}"/>
                    </a:ext>
                  </a:extLst>
                </p:cNvPr>
                <p:cNvSpPr txBox="1"/>
                <p:nvPr/>
              </p:nvSpPr>
              <p:spPr>
                <a:xfrm>
                  <a:off x="1141680" y="649351"/>
                  <a:ext cx="101822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Cabernet Sauvignon</a:t>
                  </a:r>
                </a:p>
              </p:txBody>
            </p:sp>
            <p:grpSp>
              <p:nvGrpSpPr>
                <p:cNvPr id="112" name="Group 111">
                  <a:extLst>
                    <a:ext uri="{FF2B5EF4-FFF2-40B4-BE49-F238E27FC236}">
                      <a16:creationId xmlns:a16="http://schemas.microsoft.com/office/drawing/2014/main" id="{384182DD-5519-D309-3432-BD697EB2CB08}"/>
                    </a:ext>
                  </a:extLst>
                </p:cNvPr>
                <p:cNvGrpSpPr/>
                <p:nvPr/>
              </p:nvGrpSpPr>
              <p:grpSpPr>
                <a:xfrm>
                  <a:off x="1141680" y="528790"/>
                  <a:ext cx="870752" cy="697688"/>
                  <a:chOff x="1141680" y="528790"/>
                  <a:chExt cx="870752" cy="697688"/>
                </a:xfrm>
              </p:grpSpPr>
              <p:sp>
                <p:nvSpPr>
                  <p:cNvPr id="113" name="TextBox 112">
                    <a:extLst>
                      <a:ext uri="{FF2B5EF4-FFF2-40B4-BE49-F238E27FC236}">
                        <a16:creationId xmlns:a16="http://schemas.microsoft.com/office/drawing/2014/main" id="{29F7A402-BF4A-A135-FFEB-24D7B6C9B08F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769912"/>
                    <a:ext cx="68480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Chardonnay</a:t>
                    </a:r>
                  </a:p>
                </p:txBody>
              </p:sp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4ED964D6-250D-94F0-1E75-3034AD2BC4BD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890473"/>
                    <a:ext cx="87075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Sauvignon </a:t>
                    </a:r>
                    <a:r>
                      <a:rPr lang="en-AU" sz="8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blanc</a:t>
                    </a:r>
                    <a:endPara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24" name="TextBox 123">
                    <a:extLst>
                      <a:ext uri="{FF2B5EF4-FFF2-40B4-BE49-F238E27FC236}">
                        <a16:creationId xmlns:a16="http://schemas.microsoft.com/office/drawing/2014/main" id="{489C24FE-3FDD-5DD4-B891-FC217509CE98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1011034"/>
                    <a:ext cx="445956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Shiraz</a:t>
                    </a:r>
                  </a:p>
                </p:txBody>
              </p:sp>
              <p:sp>
                <p:nvSpPr>
                  <p:cNvPr id="125" name="TextBox 124">
                    <a:extLst>
                      <a:ext uri="{FF2B5EF4-FFF2-40B4-BE49-F238E27FC236}">
                        <a16:creationId xmlns:a16="http://schemas.microsoft.com/office/drawing/2014/main" id="{903695F3-CBF2-26B2-0CF8-55C1AA238DA6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528790"/>
                    <a:ext cx="62389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Consensus</a:t>
                    </a:r>
                  </a:p>
                </p:txBody>
              </p:sp>
            </p:grpSp>
          </p:grpSp>
          <p:grpSp>
            <p:nvGrpSpPr>
              <p:cNvPr id="126" name="Group 125">
                <a:extLst>
                  <a:ext uri="{FF2B5EF4-FFF2-40B4-BE49-F238E27FC236}">
                    <a16:creationId xmlns:a16="http://schemas.microsoft.com/office/drawing/2014/main" id="{40731BDD-49F9-9314-6584-C66D5396A30D}"/>
                  </a:ext>
                </a:extLst>
              </p:cNvPr>
              <p:cNvGrpSpPr/>
              <p:nvPr/>
            </p:nvGrpSpPr>
            <p:grpSpPr>
              <a:xfrm>
                <a:off x="1141680" y="4876578"/>
                <a:ext cx="1018228" cy="697688"/>
                <a:chOff x="1141680" y="528790"/>
                <a:chExt cx="1018228" cy="697688"/>
              </a:xfrm>
            </p:grpSpPr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65DD214D-2774-DBBE-4AB6-AF11393CC06F}"/>
                    </a:ext>
                  </a:extLst>
                </p:cNvPr>
                <p:cNvSpPr txBox="1"/>
                <p:nvPr/>
              </p:nvSpPr>
              <p:spPr>
                <a:xfrm>
                  <a:off x="1141680" y="649351"/>
                  <a:ext cx="101822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Cabernet Sauvignon</a:t>
                  </a:r>
                </a:p>
              </p:txBody>
            </p:sp>
            <p:grpSp>
              <p:nvGrpSpPr>
                <p:cNvPr id="128" name="Group 127">
                  <a:extLst>
                    <a:ext uri="{FF2B5EF4-FFF2-40B4-BE49-F238E27FC236}">
                      <a16:creationId xmlns:a16="http://schemas.microsoft.com/office/drawing/2014/main" id="{E6D21A89-0A72-0536-4254-898C182725A9}"/>
                    </a:ext>
                  </a:extLst>
                </p:cNvPr>
                <p:cNvGrpSpPr/>
                <p:nvPr/>
              </p:nvGrpSpPr>
              <p:grpSpPr>
                <a:xfrm>
                  <a:off x="1141680" y="528790"/>
                  <a:ext cx="870752" cy="697688"/>
                  <a:chOff x="1141680" y="528790"/>
                  <a:chExt cx="870752" cy="697688"/>
                </a:xfrm>
              </p:grpSpPr>
              <p:sp>
                <p:nvSpPr>
                  <p:cNvPr id="129" name="TextBox 128">
                    <a:extLst>
                      <a:ext uri="{FF2B5EF4-FFF2-40B4-BE49-F238E27FC236}">
                        <a16:creationId xmlns:a16="http://schemas.microsoft.com/office/drawing/2014/main" id="{7864571E-2D01-222B-EE62-501EAB9DB779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769912"/>
                    <a:ext cx="684803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Chardonnay</a:t>
                    </a:r>
                  </a:p>
                </p:txBody>
              </p:sp>
              <p:sp>
                <p:nvSpPr>
                  <p:cNvPr id="130" name="TextBox 129">
                    <a:extLst>
                      <a:ext uri="{FF2B5EF4-FFF2-40B4-BE49-F238E27FC236}">
                        <a16:creationId xmlns:a16="http://schemas.microsoft.com/office/drawing/2014/main" id="{1170BE8F-D11E-03CB-0618-B2B2059A974D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890473"/>
                    <a:ext cx="870752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Sauvignon </a:t>
                    </a:r>
                    <a:r>
                      <a:rPr lang="en-AU" sz="800" dirty="0" err="1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blanc</a:t>
                    </a:r>
                    <a:endParaRPr lang="en-AU" sz="800" dirty="0"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133" name="TextBox 132">
                    <a:extLst>
                      <a:ext uri="{FF2B5EF4-FFF2-40B4-BE49-F238E27FC236}">
                        <a16:creationId xmlns:a16="http://schemas.microsoft.com/office/drawing/2014/main" id="{533A7F0F-AEFA-10BB-A795-2848E53EBB95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1011034"/>
                    <a:ext cx="445956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Shiraz</a:t>
                    </a:r>
                  </a:p>
                </p:txBody>
              </p:sp>
              <p:sp>
                <p:nvSpPr>
                  <p:cNvPr id="134" name="TextBox 133">
                    <a:extLst>
                      <a:ext uri="{FF2B5EF4-FFF2-40B4-BE49-F238E27FC236}">
                        <a16:creationId xmlns:a16="http://schemas.microsoft.com/office/drawing/2014/main" id="{6D659D26-79A1-A063-70F7-799EF3982D04}"/>
                      </a:ext>
                    </a:extLst>
                  </p:cNvPr>
                  <p:cNvSpPr txBox="1"/>
                  <p:nvPr/>
                </p:nvSpPr>
                <p:spPr>
                  <a:xfrm>
                    <a:off x="1141680" y="528790"/>
                    <a:ext cx="62389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AU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Consensus</a:t>
                    </a:r>
                  </a:p>
                </p:txBody>
              </p:sp>
            </p:grpSp>
          </p:grpSp>
        </p:grp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763C9E40-EDE2-2443-9B58-92DD8565B37E}"/>
                </a:ext>
              </a:extLst>
            </p:cNvPr>
            <p:cNvCxnSpPr>
              <a:cxnSpLocks/>
            </p:cNvCxnSpPr>
            <p:nvPr/>
          </p:nvCxnSpPr>
          <p:spPr>
            <a:xfrm>
              <a:off x="4038600" y="2256481"/>
              <a:ext cx="101917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023017E6-AC3F-D3F4-F5CA-68A112B3BDFB}"/>
                </a:ext>
              </a:extLst>
            </p:cNvPr>
            <p:cNvCxnSpPr>
              <a:cxnSpLocks/>
            </p:cNvCxnSpPr>
            <p:nvPr/>
          </p:nvCxnSpPr>
          <p:spPr>
            <a:xfrm>
              <a:off x="4038600" y="2376960"/>
              <a:ext cx="101917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A88E001A-7C9D-87F7-9DE6-0A4F1BE8E29E}"/>
                </a:ext>
              </a:extLst>
            </p:cNvPr>
            <p:cNvCxnSpPr>
              <a:cxnSpLocks/>
            </p:cNvCxnSpPr>
            <p:nvPr/>
          </p:nvCxnSpPr>
          <p:spPr>
            <a:xfrm>
              <a:off x="4038600" y="2499366"/>
              <a:ext cx="101917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EE3BED6A-DDDE-1E56-1FFC-9B7993DF869F}"/>
                </a:ext>
              </a:extLst>
            </p:cNvPr>
            <p:cNvCxnSpPr>
              <a:cxnSpLocks/>
            </p:cNvCxnSpPr>
            <p:nvPr/>
          </p:nvCxnSpPr>
          <p:spPr>
            <a:xfrm>
              <a:off x="4038600" y="2618435"/>
              <a:ext cx="1019175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>
              <a:extLst>
                <a:ext uri="{FF2B5EF4-FFF2-40B4-BE49-F238E27FC236}">
                  <a16:creationId xmlns:a16="http://schemas.microsoft.com/office/drawing/2014/main" id="{6FD662AB-5090-0A5D-AFA2-34BFF6098925}"/>
                </a:ext>
              </a:extLst>
            </p:cNvPr>
            <p:cNvCxnSpPr>
              <a:cxnSpLocks/>
            </p:cNvCxnSpPr>
            <p:nvPr/>
          </p:nvCxnSpPr>
          <p:spPr>
            <a:xfrm>
              <a:off x="7531100" y="1525224"/>
              <a:ext cx="94615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>
              <a:extLst>
                <a:ext uri="{FF2B5EF4-FFF2-40B4-BE49-F238E27FC236}">
                  <a16:creationId xmlns:a16="http://schemas.microsoft.com/office/drawing/2014/main" id="{0B65C381-1482-DC58-14A6-CB5C55E9CC80}"/>
                </a:ext>
              </a:extLst>
            </p:cNvPr>
            <p:cNvSpPr txBox="1"/>
            <p:nvPr/>
          </p:nvSpPr>
          <p:spPr>
            <a:xfrm>
              <a:off x="4503426" y="1873355"/>
              <a:ext cx="38460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AU" sz="1200" b="1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</a:p>
          </p:txBody>
        </p: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5160B9A5-1C2C-E06E-A74C-EAA5AA666F65}"/>
                </a:ext>
              </a:extLst>
            </p:cNvPr>
            <p:cNvCxnSpPr>
              <a:cxnSpLocks/>
            </p:cNvCxnSpPr>
            <p:nvPr/>
          </p:nvCxnSpPr>
          <p:spPr>
            <a:xfrm>
              <a:off x="7531100" y="1645874"/>
              <a:ext cx="94615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DA618AD7-D4C9-F7F4-2F4C-70DD6E92BA58}"/>
                </a:ext>
              </a:extLst>
            </p:cNvPr>
            <p:cNvCxnSpPr>
              <a:cxnSpLocks/>
            </p:cNvCxnSpPr>
            <p:nvPr/>
          </p:nvCxnSpPr>
          <p:spPr>
            <a:xfrm>
              <a:off x="7531100" y="1767937"/>
              <a:ext cx="94615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1D1A42F0-8F9E-91C8-E5C3-84CDB3622C84}"/>
                </a:ext>
              </a:extLst>
            </p:cNvPr>
            <p:cNvCxnSpPr>
              <a:cxnSpLocks/>
            </p:cNvCxnSpPr>
            <p:nvPr/>
          </p:nvCxnSpPr>
          <p:spPr>
            <a:xfrm>
              <a:off x="7531100" y="1886055"/>
              <a:ext cx="946150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EAD941E7-5FCB-9A4E-0FC1-4A207AAE5D18}"/>
                </a:ext>
              </a:extLst>
            </p:cNvPr>
            <p:cNvCxnSpPr>
              <a:cxnSpLocks/>
            </p:cNvCxnSpPr>
            <p:nvPr/>
          </p:nvCxnSpPr>
          <p:spPr>
            <a:xfrm>
              <a:off x="5476776" y="2247061"/>
              <a:ext cx="5415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CDAA8244-CAA3-5680-C208-30442D52FEE1}"/>
                </a:ext>
              </a:extLst>
            </p:cNvPr>
            <p:cNvCxnSpPr>
              <a:cxnSpLocks/>
            </p:cNvCxnSpPr>
            <p:nvPr/>
          </p:nvCxnSpPr>
          <p:spPr>
            <a:xfrm>
              <a:off x="5476776" y="2370610"/>
              <a:ext cx="5415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Straight Connector 174">
              <a:extLst>
                <a:ext uri="{FF2B5EF4-FFF2-40B4-BE49-F238E27FC236}">
                  <a16:creationId xmlns:a16="http://schemas.microsoft.com/office/drawing/2014/main" id="{C540B49F-3B2A-E402-DBCA-1BB0263721AD}"/>
                </a:ext>
              </a:extLst>
            </p:cNvPr>
            <p:cNvCxnSpPr>
              <a:cxnSpLocks/>
            </p:cNvCxnSpPr>
            <p:nvPr/>
          </p:nvCxnSpPr>
          <p:spPr>
            <a:xfrm>
              <a:off x="5476776" y="2492177"/>
              <a:ext cx="5415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Straight Connector 175">
              <a:extLst>
                <a:ext uri="{FF2B5EF4-FFF2-40B4-BE49-F238E27FC236}">
                  <a16:creationId xmlns:a16="http://schemas.microsoft.com/office/drawing/2014/main" id="{4B3C4B40-4CB5-0A50-F757-87FA93C31C30}"/>
                </a:ext>
              </a:extLst>
            </p:cNvPr>
            <p:cNvCxnSpPr>
              <a:cxnSpLocks/>
            </p:cNvCxnSpPr>
            <p:nvPr/>
          </p:nvCxnSpPr>
          <p:spPr>
            <a:xfrm>
              <a:off x="5476776" y="2614421"/>
              <a:ext cx="5415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16545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583</TotalTime>
  <Words>120</Words>
  <Application>Microsoft Office PowerPoint</Application>
  <PresentationFormat>A4 Paper (210x297 mm)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Times New Roman</vt:lpstr>
      <vt:lpstr>Office Theme</vt:lpstr>
      <vt:lpstr>PowerPoint Presentation</vt:lpstr>
    </vt:vector>
  </TitlesOfParts>
  <Company>CSIRO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Bottcher, Christine (A&amp;F, Waite Campus)</dc:creator>
  <cp:lastModifiedBy>Bottcher, Christine (A&amp;F, Waite Campus)</cp:lastModifiedBy>
  <cp:revision>6</cp:revision>
  <cp:lastPrinted>2024-11-04T22:40:00Z</cp:lastPrinted>
  <dcterms:created xsi:type="dcterms:W3CDTF">2024-11-04T01:26:33Z</dcterms:created>
  <dcterms:modified xsi:type="dcterms:W3CDTF">2025-05-06T05:07:21Z</dcterms:modified>
</cp:coreProperties>
</file>