
<file path=[Content_Types].xml><?xml version="1.0" encoding="utf-8"?>
<Types xmlns="http://schemas.openxmlformats.org/package/2006/content-types"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charts/chart199.xml" ContentType="application/vnd.openxmlformats-officedocument.drawingml.chart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charts/chart177.xml" ContentType="application/vnd.openxmlformats-officedocument.drawingml.chart+xml"/>
  <Override PartName="/ppt/charts/chart188.xml" ContentType="application/vnd.openxmlformats-officedocument.drawingml.chart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Override PartName="/ppt/charts/chart166.xml" ContentType="application/vnd.openxmlformats-officedocument.drawingml.chart+xml"/>
  <Default Extension="xml" ContentType="application/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80.xml" ContentType="application/vnd.openxmlformats-officedocument.drawingml.chart+xml"/>
  <Override PartName="/ppt/charts/chart191.xml" ContentType="application/vnd.openxmlformats-officedocument.drawingml.chart+xml"/>
  <Override PartName="/ppt/charts/chart122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Layouts/slideLayout7.xml" ContentType="application/vnd.openxmlformats-officedocument.presentationml.slideLayout+xml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charts/chart189.xml" ContentType="application/vnd.openxmlformats-officedocument.drawingml.char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65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charts/chart149.xml" ContentType="application/vnd.openxmlformats-officedocument.drawingml.chart+xml"/>
  <Override PartName="/ppt/charts/chart178.xml" ContentType="application/vnd.openxmlformats-officedocument.drawingml.chart+xml"/>
  <Override PartName="/ppt/charts/chart196.xml" ContentType="application/vnd.openxmlformats-officedocument.drawingml.chart+xml"/>
  <Override PartName="/ppt/charts/chart201.xml" ContentType="application/vnd.openxmlformats-officedocument.drawingml.char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38.xml" ContentType="application/vnd.openxmlformats-officedocument.drawingml.chart+xml"/>
  <Override PartName="/ppt/charts/chart156.xml" ContentType="application/vnd.openxmlformats-officedocument.drawingml.chart+xml"/>
  <Override PartName="/ppt/charts/chart167.xml" ContentType="application/vnd.openxmlformats-officedocument.drawingml.chart+xml"/>
  <Override PartName="/ppt/charts/chart185.xml" ContentType="application/vnd.openxmlformats-officedocument.drawingml.chart+xml"/>
  <Override PartName="/ppt/presentation.xml" ContentType="application/vnd.openxmlformats-officedocument.presentationml.presentation.main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ppt/charts/chart145.xml" ContentType="application/vnd.openxmlformats-officedocument.drawingml.chart+xml"/>
  <Override PartName="/ppt/charts/chart174.xml" ContentType="application/vnd.openxmlformats-officedocument.drawingml.chart+xml"/>
  <Override PartName="/ppt/charts/chart192.xml" ContentType="application/vnd.openxmlformats-officedocument.drawingml.chart+xml"/>
  <Override PartName="/docProps/app.xml" ContentType="application/vnd.openxmlformats-officedocument.extended-properties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34.xml" ContentType="application/vnd.openxmlformats-officedocument.drawingml.chart+xml"/>
  <Override PartName="/ppt/charts/chart152.xml" ContentType="application/vnd.openxmlformats-officedocument.drawingml.chart+xml"/>
  <Override PartName="/ppt/charts/chart163.xml" ContentType="application/vnd.openxmlformats-officedocument.drawingml.chart+xml"/>
  <Override PartName="/ppt/charts/chart181.xml" ContentType="application/vnd.openxmlformats-officedocument.drawingml.chart+xml"/>
  <Default Extension="wdp" ContentType="image/vnd.ms-photo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41.xml" ContentType="application/vnd.openxmlformats-officedocument.drawingml.chart+xml"/>
  <Override PartName="/ppt/charts/chart170.xml" ContentType="application/vnd.openxmlformats-officedocument.drawingml.chart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charts/chart130.xml" ContentType="application/vnd.openxmlformats-officedocument.drawingml.chart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charts/chart179.xml" ContentType="application/vnd.openxmlformats-officedocument.drawingml.char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charts/chart168.xml" ContentType="application/vnd.openxmlformats-officedocument.drawingml.chart+xml"/>
  <Override PartName="/ppt/charts/chart197.xml" ContentType="application/vnd.openxmlformats-officedocument.drawingml.chart+xml"/>
  <Override PartName="/ppt/charts/chart202.xml" ContentType="application/vnd.openxmlformats-officedocument.drawingml.chart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charts/chart157.xml" ContentType="application/vnd.openxmlformats-officedocument.drawingml.chart+xml"/>
  <Override PartName="/ppt/charts/chart175.xml" ContentType="application/vnd.openxmlformats-officedocument.drawingml.chart+xml"/>
  <Override PartName="/ppt/charts/chart186.xml" ContentType="application/vnd.openxmlformats-officedocument.drawingml.chart+xml"/>
  <Default Extension="rels" ContentType="application/vnd.openxmlformats-package.relationships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charts/chart164.xml" ContentType="application/vnd.openxmlformats-officedocument.drawingml.chart+xml"/>
  <Override PartName="/ppt/charts/chart182.xml" ContentType="application/vnd.openxmlformats-officedocument.drawingml.chart+xml"/>
  <Override PartName="/ppt/charts/chart193.xml" ContentType="application/vnd.openxmlformats-officedocument.drawingml.chart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53.xml" ContentType="application/vnd.openxmlformats-officedocument.drawingml.chart+xml"/>
  <Override PartName="/ppt/charts/chart171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160.xml" ContentType="application/vnd.openxmlformats-officedocument.drawingml.chart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charts/chart198.xml" ContentType="application/vnd.openxmlformats-officedocument.drawingml.chart+xml"/>
  <Override PartName="/ppt/charts/chart203.xml" ContentType="application/vnd.openxmlformats-officedocument.drawingml.chart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charts/chart158.xml" ContentType="application/vnd.openxmlformats-officedocument.drawingml.chart+xml"/>
  <Override PartName="/ppt/charts/chart169.xml" ContentType="application/vnd.openxmlformats-officedocument.drawingml.chart+xml"/>
  <Override PartName="/ppt/charts/chart187.xml" ContentType="application/vnd.openxmlformats-officedocument.drawingml.chart+xml"/>
  <Default Extension="jpeg" ContentType="image/jpeg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47.xml" ContentType="application/vnd.openxmlformats-officedocument.drawingml.chart+xml"/>
  <Override PartName="/ppt/charts/chart176.xml" ContentType="application/vnd.openxmlformats-officedocument.drawingml.chart+xml"/>
  <Override PartName="/ppt/charts/chart194.xml" ContentType="application/vnd.openxmlformats-officedocument.drawingml.chart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charts/chart154.xml" ContentType="application/vnd.openxmlformats-officedocument.drawingml.chart+xml"/>
  <Override PartName="/ppt/charts/chart165.xml" ContentType="application/vnd.openxmlformats-officedocument.drawingml.chart+xml"/>
  <Override PartName="/ppt/charts/chart183.xml" ContentType="application/vnd.openxmlformats-officedocument.drawingml.chart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172.xml" ContentType="application/vnd.openxmlformats-officedocument.drawingml.chart+xml"/>
  <Override PartName="/ppt/charts/chart190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50.xml" ContentType="application/vnd.openxmlformats-officedocument.drawingml.chart+xml"/>
  <Override PartName="/ppt/charts/chart161.xml" ContentType="application/vnd.openxmlformats-officedocument.drawingml.chart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charts/chart159.xml" ContentType="application/vnd.openxmlformats-officedocument.drawingml.chart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charts/chart195.xml" ContentType="application/vnd.openxmlformats-officedocument.drawingml.chart+xml"/>
  <Override PartName="/ppt/charts/chart200.xml" ContentType="application/vnd.openxmlformats-officedocument.drawingml.chart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charts/chart173.xml" ContentType="application/vnd.openxmlformats-officedocument.drawingml.chart+xml"/>
  <Override PartName="/ppt/charts/chart184.xml" ContentType="application/vnd.openxmlformats-officedocument.drawingml.chart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16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charts/chart14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781800" cy="99187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  <a:srgbClr val="6600FF"/>
    <a:srgbClr val="FF00FF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70929" autoAdjust="0"/>
  </p:normalViewPr>
  <p:slideViewPr>
    <p:cSldViewPr>
      <p:cViewPr>
        <p:scale>
          <a:sx n="110" d="100"/>
          <a:sy n="110" d="100"/>
        </p:scale>
        <p:origin x="-1392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3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4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5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6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7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8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0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1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2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3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4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5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6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7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8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39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0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1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2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3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4.xlsx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5.xlsx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6.xlsx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7.xlsx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8.xlsx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4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.xlsx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0.xlsx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1.xlsx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2.xlsx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3.xlsx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4.xlsx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5.xlsx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6.xlsx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7.xlsx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8.xlsx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59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.xlsx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0.xlsx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1.xlsx"/></Relationships>
</file>

<file path=ppt/charts/_rels/chart1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2.xlsx"/></Relationships>
</file>

<file path=ppt/charts/_rels/chart1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3.xlsx"/></Relationships>
</file>

<file path=ppt/charts/_rels/chart1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4.xlsx"/></Relationships>
</file>

<file path=ppt/charts/_rels/chart1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5.xlsx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6.xlsx"/></Relationships>
</file>

<file path=ppt/charts/_rels/chart1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7.xlsx"/></Relationships>
</file>

<file path=ppt/charts/_rels/chart1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8.xlsx"/></Relationships>
</file>

<file path=ppt/charts/_rels/chart1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69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.xlsx"/></Relationships>
</file>

<file path=ppt/charts/_rels/chart1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0.xlsx"/></Relationships>
</file>

<file path=ppt/charts/_rels/chart1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1.xlsx"/></Relationships>
</file>

<file path=ppt/charts/_rels/chart1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2.xlsx"/></Relationships>
</file>

<file path=ppt/charts/_rels/chart1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3.xlsx"/></Relationships>
</file>

<file path=ppt/charts/_rels/chart1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4.xlsx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5.xlsx"/></Relationships>
</file>

<file path=ppt/charts/_rels/chart1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6.xlsx"/></Relationships>
</file>

<file path=ppt/charts/_rels/chart1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7.xlsx"/></Relationships>
</file>

<file path=ppt/charts/_rels/chart1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8.xlsx"/></Relationships>
</file>

<file path=ppt/charts/_rels/chart1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79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.xlsx"/></Relationships>
</file>

<file path=ppt/charts/_rels/chart1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0.xlsx"/></Relationships>
</file>

<file path=ppt/charts/_rels/chart1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1.xlsx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2.xlsx"/></Relationships>
</file>

<file path=ppt/charts/_rels/chart1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3.xlsx"/></Relationships>
</file>

<file path=ppt/charts/_rels/chart1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4.xlsx"/></Relationships>
</file>

<file path=ppt/charts/_rels/chart1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5.xlsx"/></Relationships>
</file>

<file path=ppt/charts/_rels/chart1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6.xlsx"/></Relationships>
</file>

<file path=ppt/charts/_rels/chart1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7.xlsx"/></Relationships>
</file>

<file path=ppt/charts/_rels/chart1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8.xlsx"/></Relationships>
</file>

<file path=ppt/charts/_rels/chart1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89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.xlsx"/></Relationships>
</file>

<file path=ppt/charts/_rels/chart1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0.xlsx"/></Relationships>
</file>

<file path=ppt/charts/_rels/chart1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1.xlsx"/></Relationships>
</file>

<file path=ppt/charts/_rels/chart1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2.xlsx"/></Relationships>
</file>

<file path=ppt/charts/_rels/chart1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3.xlsx"/></Relationships>
</file>

<file path=ppt/charts/_rels/chart1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4.xlsx"/></Relationships>
</file>

<file path=ppt/charts/_rels/chart1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5.xlsx"/></Relationships>
</file>

<file path=ppt/charts/_rels/chart1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6.xlsx"/></Relationships>
</file>

<file path=ppt/charts/_rels/chart1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7.xlsx"/></Relationships>
</file>

<file path=ppt/charts/_rels/chart1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8.xlsx"/></Relationships>
</file>

<file path=ppt/charts/_rels/chart1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9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.xlsx"/></Relationships>
</file>

<file path=ppt/charts/_rels/chart2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0.xlsx"/></Relationships>
</file>

<file path=ppt/charts/_rels/chart2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1.xlsx"/></Relationships>
</file>

<file path=ppt/charts/_rels/chart2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2.xlsx"/></Relationships>
</file>

<file path=ppt/charts/_rels/chart2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03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98.710000000000008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38">
                  <c:v>9.0000000000000024E-2</c:v>
                </c:pt>
                <c:pt idx="45">
                  <c:v>0.69000000000000017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5.22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55.11</c:v>
                </c:pt>
                <c:pt idx="10">
                  <c:v>25.95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5">
                  <c:v>5.31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35</c:v>
                </c:pt>
                <c:pt idx="10">
                  <c:v>30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40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1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1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1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1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98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20.69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2.8899999999999997</c:v>
                </c:pt>
                <c:pt idx="65">
                  <c:v>0</c:v>
                </c:pt>
                <c:pt idx="66">
                  <c:v>74.790000000000006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93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15.5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78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34.300000000000011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64.599999999999994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96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99.8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98.8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98.8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1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73.97</c:v>
                </c:pt>
                <c:pt idx="10">
                  <c:v>0</c:v>
                </c:pt>
                <c:pt idx="27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0.53</c:v>
                </c:pt>
                <c:pt idx="65">
                  <c:v>24.87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29.5</c:v>
                </c:pt>
                <c:pt idx="7">
                  <c:v>0</c:v>
                </c:pt>
                <c:pt idx="8">
                  <c:v>0</c:v>
                </c:pt>
                <c:pt idx="9">
                  <c:v>41.5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21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5.6</c:v>
                </c:pt>
                <c:pt idx="7">
                  <c:v>0</c:v>
                </c:pt>
                <c:pt idx="8">
                  <c:v>0</c:v>
                </c:pt>
                <c:pt idx="9">
                  <c:v>33.200000000000003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18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9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90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57.4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38.6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57.4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26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7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9</c:v>
                </c:pt>
                <c:pt idx="69">
                  <c:v>42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45</c:v>
                </c:pt>
                <c:pt idx="7">
                  <c:v>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30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21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10.3</c:v>
                </c:pt>
                <c:pt idx="7">
                  <c:v>0</c:v>
                </c:pt>
                <c:pt idx="8">
                  <c:v>0</c:v>
                </c:pt>
                <c:pt idx="9">
                  <c:v>26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5">
                  <c:v>5.2</c:v>
                </c:pt>
                <c:pt idx="27">
                  <c:v>0</c:v>
                </c:pt>
                <c:pt idx="28">
                  <c:v>13.2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58">
                  <c:v>6.6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25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25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5">
                  <c:v>0</c:v>
                </c:pt>
                <c:pt idx="27">
                  <c:v>0</c:v>
                </c:pt>
                <c:pt idx="28">
                  <c:v>32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58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43</c:v>
                </c:pt>
                <c:pt idx="7">
                  <c:v>13.1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40.5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56.5</c:v>
                </c:pt>
                <c:pt idx="7">
                  <c:v>8.5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22.4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61.849999999999994</c:v>
                </c:pt>
                <c:pt idx="10">
                  <c:v>3.4099999999999997</c:v>
                </c:pt>
                <c:pt idx="27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5">
                  <c:v>29.939999999999998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30</c:v>
                </c:pt>
                <c:pt idx="7">
                  <c:v>10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40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7.5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28.2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58.5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Sheet1!$A$2:$A$73</c:f>
              <c:strCache>
                <c:ptCount val="72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</c:strCache>
            </c:strRef>
          </c:cat>
          <c:val>
            <c:numRef>
              <c:f>Sheet1!$B$2:$B$73</c:f>
              <c:numCache>
                <c:formatCode>General</c:formatCode>
                <c:ptCount val="72"/>
                <c:pt idx="0">
                  <c:v>0</c:v>
                </c:pt>
                <c:pt idx="1">
                  <c:v>25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17.100000000000001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25.3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Sheet1!$A$2:$A$73</c:f>
              <c:strCache>
                <c:ptCount val="72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</c:strCache>
            </c:strRef>
          </c:cat>
          <c:val>
            <c:numRef>
              <c:f>Sheet1!$B$2:$B$73</c:f>
              <c:numCache>
                <c:formatCode>General</c:formatCode>
                <c:ptCount val="72"/>
                <c:pt idx="0">
                  <c:v>0</c:v>
                </c:pt>
                <c:pt idx="1">
                  <c:v>27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</c:v>
                </c:pt>
                <c:pt idx="10">
                  <c:v>0</c:v>
                </c:pt>
                <c:pt idx="11">
                  <c:v>8.1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24.8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7.5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96.1</c:v>
                </c:pt>
                <c:pt idx="67">
                  <c:v>1.5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1.7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1.2</c:v>
                </c:pt>
                <c:pt idx="64">
                  <c:v>0</c:v>
                </c:pt>
                <c:pt idx="65">
                  <c:v>0</c:v>
                </c:pt>
                <c:pt idx="66">
                  <c:v>96.1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0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15</c:v>
                </c:pt>
                <c:pt idx="28">
                  <c:v>22.3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28.1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0</c:v>
                </c:pt>
                <c:pt idx="1">
                  <c:v>24.6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5.2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12.6</c:v>
                </c:pt>
                <c:pt idx="28">
                  <c:v>23.95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12.3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66.11</c:v>
                </c:pt>
                <c:pt idx="10">
                  <c:v>0</c:v>
                </c:pt>
                <c:pt idx="27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1.34</c:v>
                </c:pt>
                <c:pt idx="65">
                  <c:v>30.79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97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1.5</c:v>
                </c:pt>
                <c:pt idx="12">
                  <c:v>0</c:v>
                </c:pt>
                <c:pt idx="18">
                  <c:v>1.5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91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6</c:v>
                </c:pt>
                <c:pt idx="12">
                  <c:v>0</c:v>
                </c:pt>
                <c:pt idx="18">
                  <c:v>1.5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Sheet1!$A$2:$A$74</c:f>
              <c:strCache>
                <c:ptCount val="73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</c:strCache>
            </c:strRef>
          </c:cat>
          <c:val>
            <c:numRef>
              <c:f>Sheet1!$B$2:$B$74</c:f>
              <c:numCache>
                <c:formatCode>General</c:formatCode>
                <c:ptCount val="73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97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20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68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5.5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11</c:v>
                </c:pt>
                <c:pt idx="1">
                  <c:v>43.5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29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95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100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98.5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99.76</c:v>
                </c:pt>
                <c:pt idx="10">
                  <c:v>0</c:v>
                </c:pt>
                <c:pt idx="27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0.15000000000000002</c:v>
                </c:pt>
                <c:pt idx="65">
                  <c:v>2.0000000000000004E-2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1</c:v>
                </c:pt>
                <c:pt idx="1">
                  <c:v>92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7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13.5</c:v>
                </c:pt>
                <c:pt idx="1">
                  <c:v>38.5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47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41.9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44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5</c:v>
                </c:pt>
                <c:pt idx="1">
                  <c:v>45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32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2</c:v>
                </c:pt>
                <c:pt idx="1">
                  <c:v>52.5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17.5</c:v>
                </c:pt>
                <c:pt idx="2">
                  <c:v>17.5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62.5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71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15.8</c:v>
                </c:pt>
                <c:pt idx="12">
                  <c:v>0</c:v>
                </c:pt>
                <c:pt idx="18">
                  <c:v>0</c:v>
                </c:pt>
                <c:pt idx="21">
                  <c:v>8.5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99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86.5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11</c:v>
                </c:pt>
                <c:pt idx="12">
                  <c:v>0</c:v>
                </c:pt>
                <c:pt idx="18">
                  <c:v>0</c:v>
                </c:pt>
                <c:pt idx="21">
                  <c:v>1.5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8.3000000000000007</c:v>
                </c:pt>
                <c:pt idx="1">
                  <c:v>41.3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32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7.8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91.990000000000009</c:v>
                </c:pt>
                <c:pt idx="10">
                  <c:v>0</c:v>
                </c:pt>
                <c:pt idx="27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3.04</c:v>
                </c:pt>
                <c:pt idx="65">
                  <c:v>2.21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9.5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57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25.7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100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88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100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100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100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4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95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85.5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14.15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49.879999999999995</c:v>
                </c:pt>
                <c:pt idx="10">
                  <c:v>0</c:v>
                </c:pt>
                <c:pt idx="27">
                  <c:v>0</c:v>
                </c:pt>
                <c:pt idx="28">
                  <c:v>22.59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5">
                  <c:v>0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95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80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93.5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82.7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16.899999999999999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82.7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16.899999999999999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79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30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100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68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11.5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87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5.51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27.97</c:v>
                </c:pt>
                <c:pt idx="10">
                  <c:v>0</c:v>
                </c:pt>
                <c:pt idx="27">
                  <c:v>0</c:v>
                </c:pt>
                <c:pt idx="28">
                  <c:v>29.52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14.76</c:v>
                </c:pt>
                <c:pt idx="65">
                  <c:v>0</c:v>
                </c:pt>
                <c:pt idx="66">
                  <c:v>15.58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99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14</c:v>
                </c:pt>
                <c:pt idx="21">
                  <c:v>0</c:v>
                </c:pt>
                <c:pt idx="27">
                  <c:v>11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73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2</c:v>
                </c:pt>
                <c:pt idx="21">
                  <c:v>0</c:v>
                </c:pt>
                <c:pt idx="27">
                  <c:v>2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96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54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46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10</c:v>
                </c:pt>
                <c:pt idx="2">
                  <c:v>55.5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32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28.4</c:v>
                </c:pt>
                <c:pt idx="1">
                  <c:v>31.1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34.5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6.5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78.5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8.5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23</c:v>
                </c:pt>
                <c:pt idx="1">
                  <c:v>28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12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2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86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33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61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85.84</c:v>
                </c:pt>
                <c:pt idx="10">
                  <c:v>0</c:v>
                </c:pt>
                <c:pt idx="27">
                  <c:v>0</c:v>
                </c:pt>
                <c:pt idx="28">
                  <c:v>11.709999999999999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1.5</c:v>
                </c:pt>
                <c:pt idx="65">
                  <c:v>0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51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89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6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89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3</c:v>
                </c:pt>
                <c:pt idx="21">
                  <c:v>0</c:v>
                </c:pt>
                <c:pt idx="27">
                  <c:v>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11.5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55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22.5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20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44.5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22.6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98.710000000000008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38">
                  <c:v>9.0000000000000011E-2</c:v>
                </c:pt>
                <c:pt idx="45">
                  <c:v>0.69000000000000006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63.33</c:v>
                </c:pt>
                <c:pt idx="10">
                  <c:v>0</c:v>
                </c:pt>
                <c:pt idx="27">
                  <c:v>0</c:v>
                </c:pt>
                <c:pt idx="28">
                  <c:v>21.23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6.38</c:v>
                </c:pt>
                <c:pt idx="65">
                  <c:v>0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23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10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63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0</c:v>
                </c:pt>
                <c:pt idx="1">
                  <c:v>13.2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50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7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26.6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7.5</c:v>
                </c:pt>
                <c:pt idx="1">
                  <c:v>32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31.5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8.2000000000000011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Sheet1!$A$2:$A$75</c:f>
              <c:strCache>
                <c:ptCount val="7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  <c:pt idx="71">
                  <c:v>ABJ</c:v>
                </c:pt>
                <c:pt idx="72">
                  <c:v>BIK</c:v>
                </c:pt>
                <c:pt idx="73">
                  <c:v>ABI</c:v>
                </c:pt>
              </c:strCache>
            </c:strRef>
          </c:cat>
          <c:val>
            <c:numRef>
              <c:f>Sheet1!$B$2:$B$75</c:f>
              <c:numCache>
                <c:formatCode>General</c:formatCode>
                <c:ptCount val="74"/>
                <c:pt idx="0">
                  <c:v>26.2</c:v>
                </c:pt>
                <c:pt idx="1">
                  <c:v>32.6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24</c:v>
                </c:pt>
                <c:pt idx="12">
                  <c:v>0</c:v>
                </c:pt>
                <c:pt idx="18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1">
                  <c:v>0</c:v>
                </c:pt>
                <c:pt idx="52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99.64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1.0000000000000002E-2</c:v>
                </c:pt>
                <c:pt idx="65">
                  <c:v>0.26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98.210000000000008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3.0000000000000002E-2</c:v>
                </c:pt>
                <c:pt idx="65">
                  <c:v>1.48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98.210000000000008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3.0000000000000002E-2</c:v>
                </c:pt>
                <c:pt idx="65">
                  <c:v>1.48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0.51</c:v>
                </c:pt>
                <c:pt idx="10">
                  <c:v>92.3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6.81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98.61</c:v>
                </c:pt>
                <c:pt idx="10">
                  <c:v>8.0000000000000016E-2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1.2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0.66000000000000014</c:v>
                </c:pt>
                <c:pt idx="10">
                  <c:v>93.22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5.89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22.29</c:v>
                </c:pt>
                <c:pt idx="10">
                  <c:v>40.120000000000005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36.870000000000005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Sheet1!$A$2:$A$68</c:f>
              <c:strCache>
                <c:ptCount val="6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</c:strCache>
            </c:strRef>
          </c:cat>
          <c:val>
            <c:numRef>
              <c:f>Sheet1!$B$2:$B$68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10.68</c:v>
                </c:pt>
                <c:pt idx="10">
                  <c:v>51.57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36.89</c:v>
                </c:pt>
                <c:pt idx="66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3.2600000000000002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69.679999999999993</c:v>
                </c:pt>
                <c:pt idx="66">
                  <c:v>0</c:v>
                </c:pt>
                <c:pt idx="67">
                  <c:v>21.82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98.710000000000008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38">
                  <c:v>9.0000000000000011E-2</c:v>
                </c:pt>
                <c:pt idx="45">
                  <c:v>0.69000000000000006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7.22</c:v>
                </c:pt>
                <c:pt idx="10">
                  <c:v>27.25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60.07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20.73</c:v>
                </c:pt>
                <c:pt idx="10">
                  <c:v>28.7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46.67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64.11999999999999</c:v>
                </c:pt>
                <c:pt idx="10">
                  <c:v>10.27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13.209999999999999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2.3299999999999996</c:v>
                </c:pt>
                <c:pt idx="5">
                  <c:v>63.48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33.53</c:v>
                </c:pt>
                <c:pt idx="49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88.84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4.79</c:v>
                </c:pt>
                <c:pt idx="49">
                  <c:v>0</c:v>
                </c:pt>
                <c:pt idx="54">
                  <c:v>2.0299999999999998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97.7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0.79</c:v>
                </c:pt>
                <c:pt idx="49">
                  <c:v>0</c:v>
                </c:pt>
                <c:pt idx="54">
                  <c:v>0.59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96.89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1.76</c:v>
                </c:pt>
                <c:pt idx="55">
                  <c:v>0.41000000000000003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22.6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38.800000000000011</c:v>
                </c:pt>
                <c:pt idx="10">
                  <c:v>17.3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5.6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19.130000000000003</c:v>
                </c:pt>
                <c:pt idx="28">
                  <c:v>12.8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62.949999999999996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13.79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9.2100000000000009</c:v>
                </c:pt>
                <c:pt idx="64">
                  <c:v>0</c:v>
                </c:pt>
                <c:pt idx="65">
                  <c:v>0</c:v>
                </c:pt>
                <c:pt idx="66">
                  <c:v>72.149999999999991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91.240000000000009</c:v>
                </c:pt>
                <c:pt idx="5">
                  <c:v>2.57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38">
                  <c:v>0</c:v>
                </c:pt>
                <c:pt idx="45">
                  <c:v>4.6899999999999995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8.89</c:v>
                </c:pt>
                <c:pt idx="10">
                  <c:v>68.540000000000006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9.66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3.21</c:v>
                </c:pt>
                <c:pt idx="10">
                  <c:v>85.52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6.89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3.21</c:v>
                </c:pt>
                <c:pt idx="10">
                  <c:v>85.52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6.89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11.61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23.86</c:v>
                </c:pt>
                <c:pt idx="10">
                  <c:v>45.230000000000004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6.28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9.0000000000000011E-2</c:v>
                </c:pt>
                <c:pt idx="5">
                  <c:v>98.84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0.82000000000000006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42.449999999999996</c:v>
                </c:pt>
                <c:pt idx="5">
                  <c:v>43.32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7.81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6.1</c:v>
                </c:pt>
                <c:pt idx="2">
                  <c:v>0</c:v>
                </c:pt>
                <c:pt idx="3">
                  <c:v>0</c:v>
                </c:pt>
                <c:pt idx="4">
                  <c:v>14.229999999999999</c:v>
                </c:pt>
                <c:pt idx="5">
                  <c:v>32.800000000000011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21.110000000000003</c:v>
                </c:pt>
                <c:pt idx="10">
                  <c:v>12.84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53.849999999999994</c:v>
                </c:pt>
                <c:pt idx="1">
                  <c:v>10.93</c:v>
                </c:pt>
                <c:pt idx="2">
                  <c:v>24.24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48.53</c:v>
                </c:pt>
                <c:pt idx="1">
                  <c:v>21.04</c:v>
                </c:pt>
                <c:pt idx="2">
                  <c:v>16.7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53.849999999999994</c:v>
                </c:pt>
                <c:pt idx="1">
                  <c:v>10.93</c:v>
                </c:pt>
                <c:pt idx="2">
                  <c:v>24.24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96.11999999999999</c:v>
                </c:pt>
                <c:pt idx="5">
                  <c:v>2.57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0.91</c:v>
                </c:pt>
                <c:pt idx="10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1.35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51.9</c:v>
                </c:pt>
                <c:pt idx="1">
                  <c:v>0</c:v>
                </c:pt>
                <c:pt idx="2">
                  <c:v>30.52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7.63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96.940000000000012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0.73000000000000009</c:v>
                </c:pt>
                <c:pt idx="27">
                  <c:v>0</c:v>
                </c:pt>
                <c:pt idx="28">
                  <c:v>0</c:v>
                </c:pt>
                <c:pt idx="30">
                  <c:v>1.7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89.11999999999999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2.54</c:v>
                </c:pt>
                <c:pt idx="21">
                  <c:v>1.9100000000000001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2.3099999999999996</c:v>
                </c:pt>
                <c:pt idx="2">
                  <c:v>92.36999999999999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3.42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67.27</c:v>
                </c:pt>
                <c:pt idx="2">
                  <c:v>18.439999999999998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4.2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28.150000000000002</c:v>
                </c:pt>
                <c:pt idx="2">
                  <c:v>6.85</c:v>
                </c:pt>
                <c:pt idx="3">
                  <c:v>0</c:v>
                </c:pt>
                <c:pt idx="4">
                  <c:v>6.1199999999999992</c:v>
                </c:pt>
                <c:pt idx="5">
                  <c:v>8.48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27.66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13.79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54.48</c:v>
                </c:pt>
                <c:pt idx="10">
                  <c:v>11.55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0.13</c:v>
                </c:pt>
                <c:pt idx="7">
                  <c:v>96.08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3.59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Sheet1!$A$2:$A$69</c:f>
              <c:strCache>
                <c:ptCount val="6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</c:strCache>
            </c:str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3.18</c:v>
                </c:pt>
                <c:pt idx="7">
                  <c:v>84.63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10.27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17.64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43.290000000000006</c:v>
                </c:pt>
                <c:pt idx="34">
                  <c:v>10.96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26.89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98.710000000000008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38">
                  <c:v>9.0000000000000011E-2</c:v>
                </c:pt>
                <c:pt idx="45">
                  <c:v>0.69000000000000006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45.54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7.09</c:v>
                </c:pt>
                <c:pt idx="34">
                  <c:v>38.21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5.95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86.490000000000009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7.6099999999999994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3.17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40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1</c:v>
                </c:pt>
                <c:pt idx="34">
                  <c:v>43</c:v>
                </c:pt>
                <c:pt idx="38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13.83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16.939999999999998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69.040000000000006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96.77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2.61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0.4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98.990000000000009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0.4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0.30000000000000004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95.72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1.1000000000000001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7.9</c:v>
                </c:pt>
                <c:pt idx="9">
                  <c:v>63.1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25.1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55.8</c:v>
                </c:pt>
                <c:pt idx="8">
                  <c:v>6.1</c:v>
                </c:pt>
                <c:pt idx="9">
                  <c:v>63.1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Sheet1!$A$2:$A$70</c:f>
              <c:strCache>
                <c:ptCount val="69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</c:strCache>
            </c:strRef>
          </c:cat>
          <c:val>
            <c:numRef>
              <c:f>Sheet1!$B$2:$B$70</c:f>
              <c:numCache>
                <c:formatCode>General</c:formatCode>
                <c:ptCount val="6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55.8</c:v>
                </c:pt>
                <c:pt idx="8">
                  <c:v>6</c:v>
                </c:pt>
                <c:pt idx="9">
                  <c:v>21.6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7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99.79</c:v>
                </c:pt>
                <c:pt idx="10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2.0000000000000004E-2</c:v>
                </c:pt>
                <c:pt idx="63">
                  <c:v>2.0000000000000004E-2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18.100000000000001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78.400000000000006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1.8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2.1</c:v>
                </c:pt>
                <c:pt idx="7">
                  <c:v>7.2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90.7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13.6</c:v>
                </c:pt>
                <c:pt idx="7">
                  <c:v>1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85.6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1.4</c:v>
                </c:pt>
                <c:pt idx="7">
                  <c:v>0.30000000000000004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98.2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0.9</c:v>
                </c:pt>
                <c:pt idx="7">
                  <c:v>0.4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98.4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6.8</c:v>
                </c:pt>
                <c:pt idx="7">
                  <c:v>2.6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89.8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32.1</c:v>
                </c:pt>
                <c:pt idx="7">
                  <c:v>34.200000000000003</c:v>
                </c:pt>
                <c:pt idx="8">
                  <c:v>9.4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10.5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17.2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7.24</c:v>
                </c:pt>
                <c:pt idx="7">
                  <c:v>0</c:v>
                </c:pt>
                <c:pt idx="8">
                  <c:v>0</c:v>
                </c:pt>
                <c:pt idx="9">
                  <c:v>52.4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6.1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9.5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88.95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97.3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2.2999999999999998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0.30000000000000004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99.7</c:v>
                </c:pt>
                <c:pt idx="10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8.0000000000000016E-2</c:v>
                </c:pt>
                <c:pt idx="63">
                  <c:v>4.0000000000000008E-2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15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50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35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0.30000000000000004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18.8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46.9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26.2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0.30000000000000004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2.4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96.5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26.9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22.2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25.7</c:v>
                </c:pt>
                <c:pt idx="64">
                  <c:v>0</c:v>
                </c:pt>
                <c:pt idx="65">
                  <c:v>0</c:v>
                </c:pt>
                <c:pt idx="66">
                  <c:v>21.2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5.6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23.3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51.9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5.2</c:v>
                </c:pt>
                <c:pt idx="64">
                  <c:v>0</c:v>
                </c:pt>
                <c:pt idx="65">
                  <c:v>0</c:v>
                </c:pt>
                <c:pt idx="66">
                  <c:v>11.5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32.300000000000011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13.5</c:v>
                </c:pt>
                <c:pt idx="10">
                  <c:v>41.5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99.8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0.2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99.3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0.70000000000000007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98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99.3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0.70000000000000007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Sheet1!$A$2:$A$67</c:f>
              <c:strCache>
                <c:ptCount val="6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</c:strCache>
            </c:strRef>
          </c:cat>
          <c:val>
            <c:numRef>
              <c:f>Sheet1!$B$2:$B$67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16.52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72.36</c:v>
                </c:pt>
                <c:pt idx="10">
                  <c:v>0</c:v>
                </c:pt>
                <c:pt idx="38">
                  <c:v>0</c:v>
                </c:pt>
                <c:pt idx="45">
                  <c:v>0</c:v>
                </c:pt>
                <c:pt idx="49">
                  <c:v>3.9899999999999998</c:v>
                </c:pt>
                <c:pt idx="6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99.3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0.70000000000000007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97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3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Sheet1!$A$2:$A$71</c:f>
              <c:strCache>
                <c:ptCount val="7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</c:strCache>
            </c:strRef>
          </c:cat>
          <c:val>
            <c:numRef>
              <c:f>Sheet1!$B$2:$B$71</c:f>
              <c:numCache>
                <c:formatCode>General</c:formatCode>
                <c:ptCount val="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9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86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15</c:v>
                </c:pt>
                <c:pt idx="10">
                  <c:v>0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80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12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87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2.5</c:v>
                </c:pt>
                <c:pt idx="10">
                  <c:v>2.5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95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98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</c:v>
                </c:pt>
                <c:pt idx="10">
                  <c:v>36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62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61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33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00FF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9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0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Sheet1!$A$2:$A$72</c:f>
              <c:strCache>
                <c:ptCount val="7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  <c:pt idx="10">
                  <c:v>K</c:v>
                </c:pt>
                <c:pt idx="11">
                  <c:v>AB</c:v>
                </c:pt>
                <c:pt idx="12">
                  <c:v>AC</c:v>
                </c:pt>
                <c:pt idx="13">
                  <c:v>AD</c:v>
                </c:pt>
                <c:pt idx="14">
                  <c:v>AE</c:v>
                </c:pt>
                <c:pt idx="15">
                  <c:v>AF</c:v>
                </c:pt>
                <c:pt idx="16">
                  <c:v>AG</c:v>
                </c:pt>
                <c:pt idx="17">
                  <c:v>AH</c:v>
                </c:pt>
                <c:pt idx="18">
                  <c:v>AI</c:v>
                </c:pt>
                <c:pt idx="19">
                  <c:v>AJ</c:v>
                </c:pt>
                <c:pt idx="20">
                  <c:v>AK</c:v>
                </c:pt>
                <c:pt idx="21">
                  <c:v>BC</c:v>
                </c:pt>
                <c:pt idx="22">
                  <c:v>BD</c:v>
                </c:pt>
                <c:pt idx="23">
                  <c:v>BE</c:v>
                </c:pt>
                <c:pt idx="24">
                  <c:v>BF</c:v>
                </c:pt>
                <c:pt idx="25">
                  <c:v>BG</c:v>
                </c:pt>
                <c:pt idx="26">
                  <c:v>BH</c:v>
                </c:pt>
                <c:pt idx="27">
                  <c:v>BI</c:v>
                </c:pt>
                <c:pt idx="28">
                  <c:v>BJ</c:v>
                </c:pt>
                <c:pt idx="29">
                  <c:v>BK</c:v>
                </c:pt>
                <c:pt idx="30">
                  <c:v>CD</c:v>
                </c:pt>
                <c:pt idx="31">
                  <c:v>CE</c:v>
                </c:pt>
                <c:pt idx="32">
                  <c:v>CF</c:v>
                </c:pt>
                <c:pt idx="33">
                  <c:v>CG</c:v>
                </c:pt>
                <c:pt idx="34">
                  <c:v>CH</c:v>
                </c:pt>
                <c:pt idx="35">
                  <c:v>CI</c:v>
                </c:pt>
                <c:pt idx="36">
                  <c:v>CJ</c:v>
                </c:pt>
                <c:pt idx="37">
                  <c:v>CK</c:v>
                </c:pt>
                <c:pt idx="38">
                  <c:v>DE</c:v>
                </c:pt>
                <c:pt idx="39">
                  <c:v>DF</c:v>
                </c:pt>
                <c:pt idx="40">
                  <c:v>DG</c:v>
                </c:pt>
                <c:pt idx="41">
                  <c:v>DH</c:v>
                </c:pt>
                <c:pt idx="42">
                  <c:v>DI</c:v>
                </c:pt>
                <c:pt idx="43">
                  <c:v>DJ</c:v>
                </c:pt>
                <c:pt idx="44">
                  <c:v>DK</c:v>
                </c:pt>
                <c:pt idx="45">
                  <c:v>EF</c:v>
                </c:pt>
                <c:pt idx="46">
                  <c:v>EG</c:v>
                </c:pt>
                <c:pt idx="47">
                  <c:v>EH</c:v>
                </c:pt>
                <c:pt idx="48">
                  <c:v>EI</c:v>
                </c:pt>
                <c:pt idx="49">
                  <c:v>EJ</c:v>
                </c:pt>
                <c:pt idx="50">
                  <c:v>EK</c:v>
                </c:pt>
                <c:pt idx="51">
                  <c:v>FG</c:v>
                </c:pt>
                <c:pt idx="52">
                  <c:v>FH</c:v>
                </c:pt>
                <c:pt idx="53">
                  <c:v>FI</c:v>
                </c:pt>
                <c:pt idx="54">
                  <c:v>FJ</c:v>
                </c:pt>
                <c:pt idx="55">
                  <c:v>FK</c:v>
                </c:pt>
                <c:pt idx="56">
                  <c:v>GH</c:v>
                </c:pt>
                <c:pt idx="57">
                  <c:v>GI</c:v>
                </c:pt>
                <c:pt idx="58">
                  <c:v>GJ</c:v>
                </c:pt>
                <c:pt idx="59">
                  <c:v>GK</c:v>
                </c:pt>
                <c:pt idx="60">
                  <c:v>HI</c:v>
                </c:pt>
                <c:pt idx="61">
                  <c:v>HJ</c:v>
                </c:pt>
                <c:pt idx="62">
                  <c:v>HK</c:v>
                </c:pt>
                <c:pt idx="63">
                  <c:v>IJ</c:v>
                </c:pt>
                <c:pt idx="64">
                  <c:v>IK</c:v>
                </c:pt>
                <c:pt idx="65">
                  <c:v>JK</c:v>
                </c:pt>
                <c:pt idx="66">
                  <c:v>BIJ</c:v>
                </c:pt>
                <c:pt idx="67">
                  <c:v>IJK</c:v>
                </c:pt>
                <c:pt idx="68">
                  <c:v>CDH</c:v>
                </c:pt>
                <c:pt idx="69">
                  <c:v>DGH</c:v>
                </c:pt>
                <c:pt idx="70">
                  <c:v>BJK</c:v>
                </c:pt>
              </c:strCache>
            </c:strRef>
          </c:cat>
          <c:val>
            <c:numRef>
              <c:f>Sheet1!$B$2:$B$72</c:f>
              <c:numCache>
                <c:formatCode>General</c:formatCode>
                <c:ptCount val="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46.5</c:v>
                </c:pt>
                <c:pt idx="10">
                  <c:v>31</c:v>
                </c:pt>
                <c:pt idx="12">
                  <c:v>0</c:v>
                </c:pt>
                <c:pt idx="21">
                  <c:v>0</c:v>
                </c:pt>
                <c:pt idx="27">
                  <c:v>0</c:v>
                </c:pt>
                <c:pt idx="28">
                  <c:v>0</c:v>
                </c:pt>
                <c:pt idx="30">
                  <c:v>0</c:v>
                </c:pt>
                <c:pt idx="34">
                  <c:v>0</c:v>
                </c:pt>
                <c:pt idx="38">
                  <c:v>0</c:v>
                </c:pt>
                <c:pt idx="41">
                  <c:v>0</c:v>
                </c:pt>
                <c:pt idx="45">
                  <c:v>0</c:v>
                </c:pt>
                <c:pt idx="49">
                  <c:v>0</c:v>
                </c:pt>
                <c:pt idx="54">
                  <c:v>0</c:v>
                </c:pt>
                <c:pt idx="56">
                  <c:v>0</c:v>
                </c:pt>
                <c:pt idx="61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8.5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7F1B9-0EB6-455D-BA57-90CDA0502DBC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97075" y="744538"/>
            <a:ext cx="27876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1383"/>
            <a:ext cx="542544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1044"/>
            <a:ext cx="293878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BD4CC-F193-457E-B1F4-11AF0488919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6261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BD4CC-F193-457E-B1F4-11AF0488919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8041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9036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1836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1597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38089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6324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247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0828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563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5658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5272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2762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E35A4-8D2B-419F-A1EC-790408D9998F}" type="datetimeFigureOut">
              <a:rPr lang="fr-FR" smtClean="0"/>
              <a:pPr/>
              <a:t>29/06/2012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CE69F-5131-4B68-8EF5-531602E815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1112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chart" Target="../charts/chart113.xml"/><Relationship Id="rId21" Type="http://schemas.openxmlformats.org/officeDocument/2006/relationships/chart" Target="../charts/chart17.xml"/><Relationship Id="rId42" Type="http://schemas.openxmlformats.org/officeDocument/2006/relationships/chart" Target="../charts/chart38.xml"/><Relationship Id="rId63" Type="http://schemas.openxmlformats.org/officeDocument/2006/relationships/chart" Target="../charts/chart59.xml"/><Relationship Id="rId84" Type="http://schemas.openxmlformats.org/officeDocument/2006/relationships/chart" Target="../charts/chart80.xml"/><Relationship Id="rId138" Type="http://schemas.openxmlformats.org/officeDocument/2006/relationships/chart" Target="../charts/chart134.xml"/><Relationship Id="rId159" Type="http://schemas.openxmlformats.org/officeDocument/2006/relationships/chart" Target="../charts/chart155.xml"/><Relationship Id="rId170" Type="http://schemas.openxmlformats.org/officeDocument/2006/relationships/chart" Target="../charts/chart166.xml"/><Relationship Id="rId191" Type="http://schemas.openxmlformats.org/officeDocument/2006/relationships/chart" Target="../charts/chart187.xml"/><Relationship Id="rId205" Type="http://schemas.openxmlformats.org/officeDocument/2006/relationships/chart" Target="../charts/chart201.xml"/><Relationship Id="rId16" Type="http://schemas.openxmlformats.org/officeDocument/2006/relationships/chart" Target="../charts/chart12.xml"/><Relationship Id="rId107" Type="http://schemas.openxmlformats.org/officeDocument/2006/relationships/chart" Target="../charts/chart103.xml"/><Relationship Id="rId11" Type="http://schemas.openxmlformats.org/officeDocument/2006/relationships/chart" Target="../charts/chart7.xml"/><Relationship Id="rId32" Type="http://schemas.openxmlformats.org/officeDocument/2006/relationships/chart" Target="../charts/chart28.xml"/><Relationship Id="rId37" Type="http://schemas.openxmlformats.org/officeDocument/2006/relationships/chart" Target="../charts/chart33.xml"/><Relationship Id="rId53" Type="http://schemas.openxmlformats.org/officeDocument/2006/relationships/chart" Target="../charts/chart49.xml"/><Relationship Id="rId58" Type="http://schemas.openxmlformats.org/officeDocument/2006/relationships/chart" Target="../charts/chart54.xml"/><Relationship Id="rId74" Type="http://schemas.openxmlformats.org/officeDocument/2006/relationships/chart" Target="../charts/chart70.xml"/><Relationship Id="rId79" Type="http://schemas.openxmlformats.org/officeDocument/2006/relationships/chart" Target="../charts/chart75.xml"/><Relationship Id="rId102" Type="http://schemas.openxmlformats.org/officeDocument/2006/relationships/chart" Target="../charts/chart98.xml"/><Relationship Id="rId123" Type="http://schemas.openxmlformats.org/officeDocument/2006/relationships/chart" Target="../charts/chart119.xml"/><Relationship Id="rId128" Type="http://schemas.openxmlformats.org/officeDocument/2006/relationships/chart" Target="../charts/chart124.xml"/><Relationship Id="rId144" Type="http://schemas.openxmlformats.org/officeDocument/2006/relationships/chart" Target="../charts/chart140.xml"/><Relationship Id="rId149" Type="http://schemas.openxmlformats.org/officeDocument/2006/relationships/chart" Target="../charts/chart145.xml"/><Relationship Id="rId5" Type="http://schemas.openxmlformats.org/officeDocument/2006/relationships/chart" Target="../charts/chart1.xml"/><Relationship Id="rId90" Type="http://schemas.openxmlformats.org/officeDocument/2006/relationships/chart" Target="../charts/chart86.xml"/><Relationship Id="rId95" Type="http://schemas.openxmlformats.org/officeDocument/2006/relationships/chart" Target="../charts/chart91.xml"/><Relationship Id="rId160" Type="http://schemas.openxmlformats.org/officeDocument/2006/relationships/chart" Target="../charts/chart156.xml"/><Relationship Id="rId165" Type="http://schemas.openxmlformats.org/officeDocument/2006/relationships/chart" Target="../charts/chart161.xml"/><Relationship Id="rId181" Type="http://schemas.openxmlformats.org/officeDocument/2006/relationships/chart" Target="../charts/chart177.xml"/><Relationship Id="rId186" Type="http://schemas.openxmlformats.org/officeDocument/2006/relationships/chart" Target="../charts/chart182.xml"/><Relationship Id="rId22" Type="http://schemas.openxmlformats.org/officeDocument/2006/relationships/chart" Target="../charts/chart18.xml"/><Relationship Id="rId27" Type="http://schemas.openxmlformats.org/officeDocument/2006/relationships/chart" Target="../charts/chart23.xml"/><Relationship Id="rId43" Type="http://schemas.openxmlformats.org/officeDocument/2006/relationships/chart" Target="../charts/chart39.xml"/><Relationship Id="rId48" Type="http://schemas.openxmlformats.org/officeDocument/2006/relationships/chart" Target="../charts/chart44.xml"/><Relationship Id="rId64" Type="http://schemas.openxmlformats.org/officeDocument/2006/relationships/chart" Target="../charts/chart60.xml"/><Relationship Id="rId69" Type="http://schemas.openxmlformats.org/officeDocument/2006/relationships/chart" Target="../charts/chart65.xml"/><Relationship Id="rId113" Type="http://schemas.openxmlformats.org/officeDocument/2006/relationships/chart" Target="../charts/chart109.xml"/><Relationship Id="rId118" Type="http://schemas.openxmlformats.org/officeDocument/2006/relationships/chart" Target="../charts/chart114.xml"/><Relationship Id="rId134" Type="http://schemas.openxmlformats.org/officeDocument/2006/relationships/chart" Target="../charts/chart130.xml"/><Relationship Id="rId139" Type="http://schemas.openxmlformats.org/officeDocument/2006/relationships/chart" Target="../charts/chart135.xml"/><Relationship Id="rId80" Type="http://schemas.openxmlformats.org/officeDocument/2006/relationships/chart" Target="../charts/chart76.xml"/><Relationship Id="rId85" Type="http://schemas.openxmlformats.org/officeDocument/2006/relationships/chart" Target="../charts/chart81.xml"/><Relationship Id="rId150" Type="http://schemas.openxmlformats.org/officeDocument/2006/relationships/chart" Target="../charts/chart146.xml"/><Relationship Id="rId155" Type="http://schemas.openxmlformats.org/officeDocument/2006/relationships/chart" Target="../charts/chart151.xml"/><Relationship Id="rId171" Type="http://schemas.openxmlformats.org/officeDocument/2006/relationships/chart" Target="../charts/chart167.xml"/><Relationship Id="rId176" Type="http://schemas.openxmlformats.org/officeDocument/2006/relationships/chart" Target="../charts/chart172.xml"/><Relationship Id="rId192" Type="http://schemas.openxmlformats.org/officeDocument/2006/relationships/chart" Target="../charts/chart188.xml"/><Relationship Id="rId197" Type="http://schemas.openxmlformats.org/officeDocument/2006/relationships/chart" Target="../charts/chart193.xml"/><Relationship Id="rId206" Type="http://schemas.openxmlformats.org/officeDocument/2006/relationships/chart" Target="../charts/chart202.xml"/><Relationship Id="rId201" Type="http://schemas.openxmlformats.org/officeDocument/2006/relationships/chart" Target="../charts/chart197.xml"/><Relationship Id="rId12" Type="http://schemas.openxmlformats.org/officeDocument/2006/relationships/chart" Target="../charts/chart8.xml"/><Relationship Id="rId17" Type="http://schemas.openxmlformats.org/officeDocument/2006/relationships/chart" Target="../charts/chart13.xml"/><Relationship Id="rId33" Type="http://schemas.openxmlformats.org/officeDocument/2006/relationships/chart" Target="../charts/chart29.xml"/><Relationship Id="rId38" Type="http://schemas.openxmlformats.org/officeDocument/2006/relationships/chart" Target="../charts/chart34.xml"/><Relationship Id="rId59" Type="http://schemas.openxmlformats.org/officeDocument/2006/relationships/chart" Target="../charts/chart55.xml"/><Relationship Id="rId103" Type="http://schemas.openxmlformats.org/officeDocument/2006/relationships/chart" Target="../charts/chart99.xml"/><Relationship Id="rId108" Type="http://schemas.openxmlformats.org/officeDocument/2006/relationships/chart" Target="../charts/chart104.xml"/><Relationship Id="rId124" Type="http://schemas.openxmlformats.org/officeDocument/2006/relationships/chart" Target="../charts/chart120.xml"/><Relationship Id="rId129" Type="http://schemas.openxmlformats.org/officeDocument/2006/relationships/chart" Target="../charts/chart125.xml"/><Relationship Id="rId54" Type="http://schemas.openxmlformats.org/officeDocument/2006/relationships/chart" Target="../charts/chart50.xml"/><Relationship Id="rId70" Type="http://schemas.openxmlformats.org/officeDocument/2006/relationships/chart" Target="../charts/chart66.xml"/><Relationship Id="rId75" Type="http://schemas.openxmlformats.org/officeDocument/2006/relationships/chart" Target="../charts/chart71.xml"/><Relationship Id="rId91" Type="http://schemas.openxmlformats.org/officeDocument/2006/relationships/chart" Target="../charts/chart87.xml"/><Relationship Id="rId96" Type="http://schemas.openxmlformats.org/officeDocument/2006/relationships/chart" Target="../charts/chart92.xml"/><Relationship Id="rId140" Type="http://schemas.openxmlformats.org/officeDocument/2006/relationships/chart" Target="../charts/chart136.xml"/><Relationship Id="rId145" Type="http://schemas.openxmlformats.org/officeDocument/2006/relationships/chart" Target="../charts/chart141.xml"/><Relationship Id="rId161" Type="http://schemas.openxmlformats.org/officeDocument/2006/relationships/chart" Target="../charts/chart157.xml"/><Relationship Id="rId166" Type="http://schemas.openxmlformats.org/officeDocument/2006/relationships/chart" Target="../charts/chart162.xml"/><Relationship Id="rId182" Type="http://schemas.openxmlformats.org/officeDocument/2006/relationships/chart" Target="../charts/chart178.xml"/><Relationship Id="rId187" Type="http://schemas.openxmlformats.org/officeDocument/2006/relationships/chart" Target="../charts/chart18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23" Type="http://schemas.openxmlformats.org/officeDocument/2006/relationships/chart" Target="../charts/chart19.xml"/><Relationship Id="rId28" Type="http://schemas.openxmlformats.org/officeDocument/2006/relationships/chart" Target="../charts/chart24.xml"/><Relationship Id="rId49" Type="http://schemas.openxmlformats.org/officeDocument/2006/relationships/chart" Target="../charts/chart45.xml"/><Relationship Id="rId114" Type="http://schemas.openxmlformats.org/officeDocument/2006/relationships/chart" Target="../charts/chart110.xml"/><Relationship Id="rId119" Type="http://schemas.openxmlformats.org/officeDocument/2006/relationships/chart" Target="../charts/chart115.xml"/><Relationship Id="rId44" Type="http://schemas.openxmlformats.org/officeDocument/2006/relationships/chart" Target="../charts/chart40.xml"/><Relationship Id="rId60" Type="http://schemas.openxmlformats.org/officeDocument/2006/relationships/chart" Target="../charts/chart56.xml"/><Relationship Id="rId65" Type="http://schemas.openxmlformats.org/officeDocument/2006/relationships/chart" Target="../charts/chart61.xml"/><Relationship Id="rId81" Type="http://schemas.openxmlformats.org/officeDocument/2006/relationships/chart" Target="../charts/chart77.xml"/><Relationship Id="rId86" Type="http://schemas.openxmlformats.org/officeDocument/2006/relationships/chart" Target="../charts/chart82.xml"/><Relationship Id="rId130" Type="http://schemas.openxmlformats.org/officeDocument/2006/relationships/chart" Target="../charts/chart126.xml"/><Relationship Id="rId135" Type="http://schemas.openxmlformats.org/officeDocument/2006/relationships/chart" Target="../charts/chart131.xml"/><Relationship Id="rId151" Type="http://schemas.openxmlformats.org/officeDocument/2006/relationships/chart" Target="../charts/chart147.xml"/><Relationship Id="rId156" Type="http://schemas.openxmlformats.org/officeDocument/2006/relationships/chart" Target="../charts/chart152.xml"/><Relationship Id="rId177" Type="http://schemas.openxmlformats.org/officeDocument/2006/relationships/chart" Target="../charts/chart173.xml"/><Relationship Id="rId198" Type="http://schemas.openxmlformats.org/officeDocument/2006/relationships/chart" Target="../charts/chart194.xml"/><Relationship Id="rId172" Type="http://schemas.openxmlformats.org/officeDocument/2006/relationships/chart" Target="../charts/chart168.xml"/><Relationship Id="rId193" Type="http://schemas.openxmlformats.org/officeDocument/2006/relationships/chart" Target="../charts/chart189.xml"/><Relationship Id="rId202" Type="http://schemas.openxmlformats.org/officeDocument/2006/relationships/chart" Target="../charts/chart198.xml"/><Relationship Id="rId207" Type="http://schemas.openxmlformats.org/officeDocument/2006/relationships/chart" Target="../charts/chart203.xml"/><Relationship Id="rId13" Type="http://schemas.openxmlformats.org/officeDocument/2006/relationships/chart" Target="../charts/chart9.xml"/><Relationship Id="rId18" Type="http://schemas.openxmlformats.org/officeDocument/2006/relationships/chart" Target="../charts/chart14.xml"/><Relationship Id="rId39" Type="http://schemas.openxmlformats.org/officeDocument/2006/relationships/chart" Target="../charts/chart35.xml"/><Relationship Id="rId109" Type="http://schemas.openxmlformats.org/officeDocument/2006/relationships/chart" Target="../charts/chart105.xml"/><Relationship Id="rId34" Type="http://schemas.openxmlformats.org/officeDocument/2006/relationships/chart" Target="../charts/chart30.xml"/><Relationship Id="rId50" Type="http://schemas.openxmlformats.org/officeDocument/2006/relationships/chart" Target="../charts/chart46.xml"/><Relationship Id="rId55" Type="http://schemas.openxmlformats.org/officeDocument/2006/relationships/chart" Target="../charts/chart51.xml"/><Relationship Id="rId76" Type="http://schemas.openxmlformats.org/officeDocument/2006/relationships/chart" Target="../charts/chart72.xml"/><Relationship Id="rId97" Type="http://schemas.openxmlformats.org/officeDocument/2006/relationships/chart" Target="../charts/chart93.xml"/><Relationship Id="rId104" Type="http://schemas.openxmlformats.org/officeDocument/2006/relationships/chart" Target="../charts/chart100.xml"/><Relationship Id="rId120" Type="http://schemas.openxmlformats.org/officeDocument/2006/relationships/chart" Target="../charts/chart116.xml"/><Relationship Id="rId125" Type="http://schemas.openxmlformats.org/officeDocument/2006/relationships/chart" Target="../charts/chart121.xml"/><Relationship Id="rId141" Type="http://schemas.openxmlformats.org/officeDocument/2006/relationships/chart" Target="../charts/chart137.xml"/><Relationship Id="rId146" Type="http://schemas.openxmlformats.org/officeDocument/2006/relationships/chart" Target="../charts/chart142.xml"/><Relationship Id="rId167" Type="http://schemas.openxmlformats.org/officeDocument/2006/relationships/chart" Target="../charts/chart163.xml"/><Relationship Id="rId188" Type="http://schemas.openxmlformats.org/officeDocument/2006/relationships/chart" Target="../charts/chart184.xml"/><Relationship Id="rId7" Type="http://schemas.openxmlformats.org/officeDocument/2006/relationships/chart" Target="../charts/chart3.xml"/><Relationship Id="rId71" Type="http://schemas.openxmlformats.org/officeDocument/2006/relationships/chart" Target="../charts/chart67.xml"/><Relationship Id="rId92" Type="http://schemas.openxmlformats.org/officeDocument/2006/relationships/chart" Target="../charts/chart88.xml"/><Relationship Id="rId162" Type="http://schemas.openxmlformats.org/officeDocument/2006/relationships/chart" Target="../charts/chart158.xml"/><Relationship Id="rId183" Type="http://schemas.openxmlformats.org/officeDocument/2006/relationships/chart" Target="../charts/chart179.xml"/><Relationship Id="rId2" Type="http://schemas.openxmlformats.org/officeDocument/2006/relationships/notesSlide" Target="../notesSlides/notesSlide1.xml"/><Relationship Id="rId29" Type="http://schemas.openxmlformats.org/officeDocument/2006/relationships/chart" Target="../charts/chart25.xml"/><Relationship Id="rId24" Type="http://schemas.openxmlformats.org/officeDocument/2006/relationships/chart" Target="../charts/chart20.xml"/><Relationship Id="rId40" Type="http://schemas.openxmlformats.org/officeDocument/2006/relationships/chart" Target="../charts/chart36.xml"/><Relationship Id="rId45" Type="http://schemas.openxmlformats.org/officeDocument/2006/relationships/chart" Target="../charts/chart41.xml"/><Relationship Id="rId66" Type="http://schemas.openxmlformats.org/officeDocument/2006/relationships/chart" Target="../charts/chart62.xml"/><Relationship Id="rId87" Type="http://schemas.openxmlformats.org/officeDocument/2006/relationships/chart" Target="../charts/chart83.xml"/><Relationship Id="rId110" Type="http://schemas.openxmlformats.org/officeDocument/2006/relationships/chart" Target="../charts/chart106.xml"/><Relationship Id="rId115" Type="http://schemas.openxmlformats.org/officeDocument/2006/relationships/chart" Target="../charts/chart111.xml"/><Relationship Id="rId131" Type="http://schemas.openxmlformats.org/officeDocument/2006/relationships/chart" Target="../charts/chart127.xml"/><Relationship Id="rId136" Type="http://schemas.openxmlformats.org/officeDocument/2006/relationships/chart" Target="../charts/chart132.xml"/><Relationship Id="rId157" Type="http://schemas.openxmlformats.org/officeDocument/2006/relationships/chart" Target="../charts/chart153.xml"/><Relationship Id="rId178" Type="http://schemas.openxmlformats.org/officeDocument/2006/relationships/chart" Target="../charts/chart174.xml"/><Relationship Id="rId61" Type="http://schemas.openxmlformats.org/officeDocument/2006/relationships/chart" Target="../charts/chart57.xml"/><Relationship Id="rId82" Type="http://schemas.openxmlformats.org/officeDocument/2006/relationships/chart" Target="../charts/chart78.xml"/><Relationship Id="rId152" Type="http://schemas.openxmlformats.org/officeDocument/2006/relationships/chart" Target="../charts/chart148.xml"/><Relationship Id="rId173" Type="http://schemas.openxmlformats.org/officeDocument/2006/relationships/chart" Target="../charts/chart169.xml"/><Relationship Id="rId194" Type="http://schemas.openxmlformats.org/officeDocument/2006/relationships/chart" Target="../charts/chart190.xml"/><Relationship Id="rId199" Type="http://schemas.openxmlformats.org/officeDocument/2006/relationships/chart" Target="../charts/chart195.xml"/><Relationship Id="rId203" Type="http://schemas.openxmlformats.org/officeDocument/2006/relationships/chart" Target="../charts/chart199.xml"/><Relationship Id="rId19" Type="http://schemas.openxmlformats.org/officeDocument/2006/relationships/chart" Target="../charts/chart15.xml"/><Relationship Id="rId14" Type="http://schemas.openxmlformats.org/officeDocument/2006/relationships/chart" Target="../charts/chart10.xml"/><Relationship Id="rId30" Type="http://schemas.openxmlformats.org/officeDocument/2006/relationships/chart" Target="../charts/chart26.xml"/><Relationship Id="rId35" Type="http://schemas.openxmlformats.org/officeDocument/2006/relationships/chart" Target="../charts/chart31.xml"/><Relationship Id="rId56" Type="http://schemas.openxmlformats.org/officeDocument/2006/relationships/chart" Target="../charts/chart52.xml"/><Relationship Id="rId77" Type="http://schemas.openxmlformats.org/officeDocument/2006/relationships/chart" Target="../charts/chart73.xml"/><Relationship Id="rId100" Type="http://schemas.openxmlformats.org/officeDocument/2006/relationships/chart" Target="../charts/chart96.xml"/><Relationship Id="rId105" Type="http://schemas.openxmlformats.org/officeDocument/2006/relationships/chart" Target="../charts/chart101.xml"/><Relationship Id="rId126" Type="http://schemas.openxmlformats.org/officeDocument/2006/relationships/chart" Target="../charts/chart122.xml"/><Relationship Id="rId147" Type="http://schemas.openxmlformats.org/officeDocument/2006/relationships/chart" Target="../charts/chart143.xml"/><Relationship Id="rId168" Type="http://schemas.openxmlformats.org/officeDocument/2006/relationships/chart" Target="../charts/chart164.xml"/><Relationship Id="rId8" Type="http://schemas.openxmlformats.org/officeDocument/2006/relationships/chart" Target="../charts/chart4.xml"/><Relationship Id="rId51" Type="http://schemas.openxmlformats.org/officeDocument/2006/relationships/chart" Target="../charts/chart47.xml"/><Relationship Id="rId72" Type="http://schemas.openxmlformats.org/officeDocument/2006/relationships/chart" Target="../charts/chart68.xml"/><Relationship Id="rId93" Type="http://schemas.openxmlformats.org/officeDocument/2006/relationships/chart" Target="../charts/chart89.xml"/><Relationship Id="rId98" Type="http://schemas.openxmlformats.org/officeDocument/2006/relationships/chart" Target="../charts/chart94.xml"/><Relationship Id="rId121" Type="http://schemas.openxmlformats.org/officeDocument/2006/relationships/chart" Target="../charts/chart117.xml"/><Relationship Id="rId142" Type="http://schemas.openxmlformats.org/officeDocument/2006/relationships/chart" Target="../charts/chart138.xml"/><Relationship Id="rId163" Type="http://schemas.openxmlformats.org/officeDocument/2006/relationships/chart" Target="../charts/chart159.xml"/><Relationship Id="rId184" Type="http://schemas.openxmlformats.org/officeDocument/2006/relationships/chart" Target="../charts/chart180.xml"/><Relationship Id="rId189" Type="http://schemas.openxmlformats.org/officeDocument/2006/relationships/chart" Target="../charts/chart185.xml"/><Relationship Id="rId3" Type="http://schemas.openxmlformats.org/officeDocument/2006/relationships/image" Target="../media/image1.jpeg"/><Relationship Id="rId25" Type="http://schemas.openxmlformats.org/officeDocument/2006/relationships/chart" Target="../charts/chart21.xml"/><Relationship Id="rId46" Type="http://schemas.openxmlformats.org/officeDocument/2006/relationships/chart" Target="../charts/chart42.xml"/><Relationship Id="rId67" Type="http://schemas.openxmlformats.org/officeDocument/2006/relationships/chart" Target="../charts/chart63.xml"/><Relationship Id="rId116" Type="http://schemas.openxmlformats.org/officeDocument/2006/relationships/chart" Target="../charts/chart112.xml"/><Relationship Id="rId137" Type="http://schemas.openxmlformats.org/officeDocument/2006/relationships/chart" Target="../charts/chart133.xml"/><Relationship Id="rId158" Type="http://schemas.openxmlformats.org/officeDocument/2006/relationships/chart" Target="../charts/chart154.xml"/><Relationship Id="rId20" Type="http://schemas.openxmlformats.org/officeDocument/2006/relationships/chart" Target="../charts/chart16.xml"/><Relationship Id="rId41" Type="http://schemas.openxmlformats.org/officeDocument/2006/relationships/chart" Target="../charts/chart37.xml"/><Relationship Id="rId62" Type="http://schemas.openxmlformats.org/officeDocument/2006/relationships/chart" Target="../charts/chart58.xml"/><Relationship Id="rId83" Type="http://schemas.openxmlformats.org/officeDocument/2006/relationships/chart" Target="../charts/chart79.xml"/><Relationship Id="rId88" Type="http://schemas.openxmlformats.org/officeDocument/2006/relationships/chart" Target="../charts/chart84.xml"/><Relationship Id="rId111" Type="http://schemas.openxmlformats.org/officeDocument/2006/relationships/chart" Target="../charts/chart107.xml"/><Relationship Id="rId132" Type="http://schemas.openxmlformats.org/officeDocument/2006/relationships/chart" Target="../charts/chart128.xml"/><Relationship Id="rId153" Type="http://schemas.openxmlformats.org/officeDocument/2006/relationships/chart" Target="../charts/chart149.xml"/><Relationship Id="rId174" Type="http://schemas.openxmlformats.org/officeDocument/2006/relationships/chart" Target="../charts/chart170.xml"/><Relationship Id="rId179" Type="http://schemas.openxmlformats.org/officeDocument/2006/relationships/chart" Target="../charts/chart175.xml"/><Relationship Id="rId195" Type="http://schemas.openxmlformats.org/officeDocument/2006/relationships/chart" Target="../charts/chart191.xml"/><Relationship Id="rId190" Type="http://schemas.openxmlformats.org/officeDocument/2006/relationships/chart" Target="../charts/chart186.xml"/><Relationship Id="rId204" Type="http://schemas.openxmlformats.org/officeDocument/2006/relationships/chart" Target="../charts/chart200.xml"/><Relationship Id="rId15" Type="http://schemas.openxmlformats.org/officeDocument/2006/relationships/chart" Target="../charts/chart11.xml"/><Relationship Id="rId36" Type="http://schemas.openxmlformats.org/officeDocument/2006/relationships/chart" Target="../charts/chart32.xml"/><Relationship Id="rId57" Type="http://schemas.openxmlformats.org/officeDocument/2006/relationships/chart" Target="../charts/chart53.xml"/><Relationship Id="rId106" Type="http://schemas.openxmlformats.org/officeDocument/2006/relationships/chart" Target="../charts/chart102.xml"/><Relationship Id="rId127" Type="http://schemas.openxmlformats.org/officeDocument/2006/relationships/chart" Target="../charts/chart123.xml"/><Relationship Id="rId10" Type="http://schemas.openxmlformats.org/officeDocument/2006/relationships/chart" Target="../charts/chart6.xml"/><Relationship Id="rId31" Type="http://schemas.openxmlformats.org/officeDocument/2006/relationships/chart" Target="../charts/chart27.xml"/><Relationship Id="rId52" Type="http://schemas.openxmlformats.org/officeDocument/2006/relationships/chart" Target="../charts/chart48.xml"/><Relationship Id="rId73" Type="http://schemas.openxmlformats.org/officeDocument/2006/relationships/chart" Target="../charts/chart69.xml"/><Relationship Id="rId78" Type="http://schemas.openxmlformats.org/officeDocument/2006/relationships/chart" Target="../charts/chart74.xml"/><Relationship Id="rId94" Type="http://schemas.openxmlformats.org/officeDocument/2006/relationships/chart" Target="../charts/chart90.xml"/><Relationship Id="rId99" Type="http://schemas.openxmlformats.org/officeDocument/2006/relationships/chart" Target="../charts/chart95.xml"/><Relationship Id="rId101" Type="http://schemas.openxmlformats.org/officeDocument/2006/relationships/chart" Target="../charts/chart97.xml"/><Relationship Id="rId122" Type="http://schemas.openxmlformats.org/officeDocument/2006/relationships/chart" Target="../charts/chart118.xml"/><Relationship Id="rId143" Type="http://schemas.openxmlformats.org/officeDocument/2006/relationships/chart" Target="../charts/chart139.xml"/><Relationship Id="rId148" Type="http://schemas.openxmlformats.org/officeDocument/2006/relationships/chart" Target="../charts/chart144.xml"/><Relationship Id="rId164" Type="http://schemas.openxmlformats.org/officeDocument/2006/relationships/chart" Target="../charts/chart160.xml"/><Relationship Id="rId169" Type="http://schemas.openxmlformats.org/officeDocument/2006/relationships/chart" Target="../charts/chart165.xml"/><Relationship Id="rId185" Type="http://schemas.openxmlformats.org/officeDocument/2006/relationships/chart" Target="../charts/chart181.xml"/><Relationship Id="rId4" Type="http://schemas.microsoft.com/office/2007/relationships/hdphoto" Target="../media/hdphoto1.wdp"/><Relationship Id="rId9" Type="http://schemas.openxmlformats.org/officeDocument/2006/relationships/chart" Target="../charts/chart5.xml"/><Relationship Id="rId180" Type="http://schemas.openxmlformats.org/officeDocument/2006/relationships/chart" Target="../charts/chart176.xml"/><Relationship Id="rId26" Type="http://schemas.openxmlformats.org/officeDocument/2006/relationships/chart" Target="../charts/chart22.xml"/><Relationship Id="rId47" Type="http://schemas.openxmlformats.org/officeDocument/2006/relationships/chart" Target="../charts/chart43.xml"/><Relationship Id="rId68" Type="http://schemas.openxmlformats.org/officeDocument/2006/relationships/chart" Target="../charts/chart64.xml"/><Relationship Id="rId89" Type="http://schemas.openxmlformats.org/officeDocument/2006/relationships/chart" Target="../charts/chart85.xml"/><Relationship Id="rId112" Type="http://schemas.openxmlformats.org/officeDocument/2006/relationships/chart" Target="../charts/chart108.xml"/><Relationship Id="rId133" Type="http://schemas.openxmlformats.org/officeDocument/2006/relationships/chart" Target="../charts/chart129.xml"/><Relationship Id="rId154" Type="http://schemas.openxmlformats.org/officeDocument/2006/relationships/chart" Target="../charts/chart150.xml"/><Relationship Id="rId175" Type="http://schemas.openxmlformats.org/officeDocument/2006/relationships/chart" Target="../charts/chart171.xml"/><Relationship Id="rId196" Type="http://schemas.openxmlformats.org/officeDocument/2006/relationships/chart" Target="../charts/chart192.xml"/><Relationship Id="rId200" Type="http://schemas.openxmlformats.org/officeDocument/2006/relationships/chart" Target="../charts/chart1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H="1">
            <a:off x="5853360" y="8599686"/>
            <a:ext cx="309563" cy="216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Pli.</a:t>
            </a:r>
            <a:endParaRPr lang="en-US" sz="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6160391" y="8600480"/>
            <a:ext cx="280889" cy="216000"/>
          </a:xfrm>
          <a:prstGeom prst="rect">
            <a:avLst/>
          </a:prstGeom>
          <a:solidFill>
            <a:srgbClr val="FFC000">
              <a:alpha val="90000"/>
            </a:srgbClr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Ple</a:t>
            </a:r>
            <a:r>
              <a:rPr lang="fr-FR" sz="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3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392176" y="8852611"/>
            <a:ext cx="108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3393132" y="8854645"/>
            <a:ext cx="108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390666" y="8852323"/>
            <a:ext cx="108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387568" y="8854645"/>
            <a:ext cx="108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379970" y="8850231"/>
            <a:ext cx="108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>
          <a:xfrm rot="5400000">
            <a:off x="1398030" y="8859408"/>
            <a:ext cx="108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Rectangle 236"/>
          <p:cNvSpPr/>
          <p:nvPr/>
        </p:nvSpPr>
        <p:spPr>
          <a:xfrm>
            <a:off x="4156055" y="8600480"/>
            <a:ext cx="1696983" cy="216000"/>
          </a:xfrm>
          <a:prstGeom prst="rect">
            <a:avLst/>
          </a:prstGeom>
          <a:solidFill>
            <a:srgbClr val="FFFF00"/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Miocene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" name="TextBox 4"/>
          <p:cNvSpPr txBox="1">
            <a:spLocks noChangeArrowheads="1"/>
          </p:cNvSpPr>
          <p:nvPr/>
        </p:nvSpPr>
        <p:spPr bwMode="auto">
          <a:xfrm>
            <a:off x="1570" y="8885081"/>
            <a:ext cx="702783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700" b="1" dirty="0">
                <a:latin typeface="Calibri" pitchFamily="34" charset="0"/>
              </a:rPr>
              <a:t> </a:t>
            </a:r>
            <a:r>
              <a:rPr lang="fr-FR" sz="700" b="1" dirty="0" smtClean="0">
                <a:latin typeface="Calibri" pitchFamily="34" charset="0"/>
              </a:rPr>
              <a:t>               60                   55                    50                   </a:t>
            </a:r>
            <a:r>
              <a:rPr lang="fr-FR" sz="700" b="1" dirty="0">
                <a:latin typeface="Calibri" pitchFamily="34" charset="0"/>
              </a:rPr>
              <a:t>45     </a:t>
            </a:r>
            <a:r>
              <a:rPr lang="fr-FR" sz="700" b="1" dirty="0" smtClean="0">
                <a:latin typeface="Calibri" pitchFamily="34" charset="0"/>
              </a:rPr>
              <a:t>                40                    </a:t>
            </a:r>
            <a:r>
              <a:rPr lang="fr-FR" sz="700" b="1" dirty="0">
                <a:latin typeface="Calibri" pitchFamily="34" charset="0"/>
              </a:rPr>
              <a:t>35        </a:t>
            </a:r>
            <a:r>
              <a:rPr lang="fr-FR" sz="700" b="1" dirty="0" smtClean="0">
                <a:latin typeface="Calibri" pitchFamily="34" charset="0"/>
              </a:rPr>
              <a:t>           30                    </a:t>
            </a:r>
            <a:r>
              <a:rPr lang="fr-FR" sz="700" b="1" dirty="0">
                <a:latin typeface="Calibri" pitchFamily="34" charset="0"/>
              </a:rPr>
              <a:t>25       </a:t>
            </a:r>
            <a:r>
              <a:rPr lang="fr-FR" sz="700" b="1" dirty="0" smtClean="0">
                <a:latin typeface="Calibri" pitchFamily="34" charset="0"/>
              </a:rPr>
              <a:t>             </a:t>
            </a:r>
            <a:r>
              <a:rPr lang="fr-FR" sz="700" b="1" dirty="0">
                <a:latin typeface="Calibri" pitchFamily="34" charset="0"/>
              </a:rPr>
              <a:t>20    </a:t>
            </a:r>
            <a:r>
              <a:rPr lang="fr-FR" sz="700" b="1" dirty="0" smtClean="0">
                <a:latin typeface="Calibri" pitchFamily="34" charset="0"/>
              </a:rPr>
              <a:t>                15                    </a:t>
            </a:r>
            <a:r>
              <a:rPr lang="fr-FR" sz="700" b="1" dirty="0">
                <a:latin typeface="Calibri" pitchFamily="34" charset="0"/>
              </a:rPr>
              <a:t>10              </a:t>
            </a:r>
            <a:r>
              <a:rPr lang="fr-FR" sz="700" b="1" dirty="0" smtClean="0">
                <a:latin typeface="Calibri" pitchFamily="34" charset="0"/>
              </a:rPr>
              <a:t>       </a:t>
            </a:r>
            <a:r>
              <a:rPr lang="fr-FR" sz="700" b="1" dirty="0">
                <a:latin typeface="Calibri" pitchFamily="34" charset="0"/>
              </a:rPr>
              <a:t>5                </a:t>
            </a:r>
            <a:r>
              <a:rPr lang="fr-FR" sz="700" b="1" dirty="0" smtClean="0">
                <a:latin typeface="Calibri" pitchFamily="34" charset="0"/>
              </a:rPr>
              <a:t>      0 </a:t>
            </a:r>
            <a:r>
              <a:rPr lang="fr-FR" sz="700" b="1" dirty="0">
                <a:latin typeface="Calibri" pitchFamily="34" charset="0"/>
              </a:rPr>
              <a:t> </a:t>
            </a:r>
            <a:r>
              <a:rPr lang="fr-FR" sz="600" b="1" dirty="0" smtClean="0">
                <a:latin typeface="Calibri" pitchFamily="34" charset="0"/>
              </a:rPr>
              <a:t>Time (Ma</a:t>
            </a:r>
            <a:r>
              <a:rPr lang="fr-FR" sz="600" b="1" dirty="0">
                <a:latin typeface="Calibri" pitchFamily="34" charset="0"/>
              </a:rPr>
              <a:t>)</a:t>
            </a:r>
            <a:endParaRPr lang="en-US" sz="600" b="1" dirty="0">
              <a:latin typeface="Calibri" pitchFamily="34" charset="0"/>
            </a:endParaRPr>
          </a:p>
        </p:txBody>
      </p:sp>
      <p:cxnSp>
        <p:nvCxnSpPr>
          <p:cNvPr id="370" name="Straight Connector 369"/>
          <p:cNvCxnSpPr/>
          <p:nvPr/>
        </p:nvCxnSpPr>
        <p:spPr>
          <a:xfrm rot="5400000">
            <a:off x="1917285" y="8831156"/>
            <a:ext cx="54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/>
          <p:nvPr/>
        </p:nvCxnSpPr>
        <p:spPr>
          <a:xfrm rot="5400000">
            <a:off x="2916805" y="8832508"/>
            <a:ext cx="54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/>
          <p:cNvCxnSpPr/>
          <p:nvPr/>
        </p:nvCxnSpPr>
        <p:spPr>
          <a:xfrm rot="5400000">
            <a:off x="3907378" y="8830128"/>
            <a:ext cx="54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372"/>
          <p:cNvCxnSpPr/>
          <p:nvPr/>
        </p:nvCxnSpPr>
        <p:spPr>
          <a:xfrm rot="5400000">
            <a:off x="4915632" y="8830300"/>
            <a:ext cx="54000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373"/>
          <p:cNvCxnSpPr/>
          <p:nvPr/>
        </p:nvCxnSpPr>
        <p:spPr>
          <a:xfrm rot="5400000">
            <a:off x="5911385" y="8833475"/>
            <a:ext cx="54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Rectangle 433"/>
          <p:cNvSpPr/>
          <p:nvPr/>
        </p:nvSpPr>
        <p:spPr>
          <a:xfrm>
            <a:off x="3040856" y="8598099"/>
            <a:ext cx="1110605" cy="216000"/>
          </a:xfrm>
          <a:prstGeom prst="rect">
            <a:avLst/>
          </a:prstGeom>
          <a:solidFill>
            <a:srgbClr val="00B0F0"/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Oligocene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5" name="Rectangle 434"/>
          <p:cNvSpPr/>
          <p:nvPr/>
        </p:nvSpPr>
        <p:spPr>
          <a:xfrm>
            <a:off x="791369" y="8600480"/>
            <a:ext cx="2245519" cy="216000"/>
          </a:xfrm>
          <a:prstGeom prst="rect">
            <a:avLst/>
          </a:prstGeom>
          <a:solidFill>
            <a:srgbClr val="92D050"/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Eocene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J:\tes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242" b="1318"/>
          <a:stretch/>
        </p:blipFill>
        <p:spPr bwMode="auto">
          <a:xfrm>
            <a:off x="12700" y="125631"/>
            <a:ext cx="6447850" cy="8456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Oval 69"/>
          <p:cNvSpPr/>
          <p:nvPr/>
        </p:nvSpPr>
        <p:spPr>
          <a:xfrm>
            <a:off x="6456818" y="138632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6456818" y="302431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6456818" y="17761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6456818" y="216614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6456818" y="258236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6457358" y="343511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456800" y="488460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510912" y="488460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56800" y="4925688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510912" y="4925687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456800" y="4970417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6457339" y="500630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6564490" y="5006304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510935" y="500627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456800" y="5045833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6509840" y="5045833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6456800" y="5084322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509840" y="5084322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456800" y="5123850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6456800" y="5164938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6510380" y="5164414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564490" y="5164938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6457340" y="5209151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6511451" y="5207067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6564490" y="5207067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6456800" y="5243479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456800" y="5279882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509840" y="5279882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456800" y="5318895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509840" y="5318895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456800" y="5359984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6456800" y="540211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510912" y="5402112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456800" y="572457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6457315" y="576566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510912" y="5765641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6456800" y="5810396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6456800" y="5849950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6456800" y="5891013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457315" y="593210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510912" y="5932075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6456800" y="5976830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6457315" y="601791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6510912" y="6017892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6457315" y="605747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510912" y="6057447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6457315" y="609333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510912" y="609330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6457315" y="613288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6510912" y="6132863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456800" y="6172417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457315" y="620830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6510912" y="620827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6456800" y="625303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6456800" y="6292588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6457315" y="6338336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6510912" y="633830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6456800" y="637731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6456800" y="6415802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6510363" y="6418402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6563959" y="6418376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457340" y="6457930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6510903" y="646053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6564499" y="646050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6457340" y="6496427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6510903" y="649902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6564499" y="6499001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6456800" y="6538547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6510363" y="654114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6563959" y="6541121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6456800" y="657704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6510396" y="6613963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6456817" y="661396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6456800" y="6655576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6456800" y="6697180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6456800" y="6736192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6456800" y="6774681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6456834" y="6816809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6510396" y="681940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6456800" y="685841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6456834" y="6897426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6510396" y="6900026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6456800" y="6936430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6510396" y="6972842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6456817" y="6972842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456800" y="7014446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6456800" y="705345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6456800" y="7097148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6456800" y="713876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6510396" y="713873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6456800" y="7176672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6456800" y="7216226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6456800" y="725468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6456800" y="7294243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6456800" y="7336397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6456800" y="737225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6456800" y="741701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456800" y="7461218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6456800" y="750023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6456800" y="7537159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6510363" y="753975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6563959" y="7539733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6456800" y="7581363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6457340" y="7623492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6457340" y="7661989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6456800" y="7704108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6456800" y="7739996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6457340" y="7782125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6457340" y="7820622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6456800" y="785910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510396" y="7859075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6457340" y="790123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510936" y="790120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6457340" y="793972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6510936" y="7939701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6457340" y="798185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6456800" y="802085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6457340" y="806298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6457340" y="810148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6456800" y="8143604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6457340" y="8184693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6457340" y="8223190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457340" y="8267394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8" name="TextBox 1006"/>
          <p:cNvSpPr txBox="1">
            <a:spLocks noChangeArrowheads="1"/>
          </p:cNvSpPr>
          <p:nvPr/>
        </p:nvSpPr>
        <p:spPr bwMode="auto">
          <a:xfrm>
            <a:off x="1459187" y="7494076"/>
            <a:ext cx="9643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900" b="1" dirty="0"/>
              <a:t>Parnassiinae</a:t>
            </a:r>
            <a:endParaRPr lang="en-US" sz="900" b="1" dirty="0"/>
          </a:p>
        </p:txBody>
      </p:sp>
      <p:sp>
        <p:nvSpPr>
          <p:cNvPr id="320" name="TextBox 1011"/>
          <p:cNvSpPr txBox="1">
            <a:spLocks noChangeArrowheads="1"/>
          </p:cNvSpPr>
          <p:nvPr/>
        </p:nvSpPr>
        <p:spPr bwMode="auto">
          <a:xfrm>
            <a:off x="906254" y="4455837"/>
            <a:ext cx="9643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900" b="1" dirty="0"/>
              <a:t>Papilioninae</a:t>
            </a:r>
            <a:endParaRPr lang="en-US" sz="900" b="1" dirty="0"/>
          </a:p>
        </p:txBody>
      </p:sp>
      <p:sp>
        <p:nvSpPr>
          <p:cNvPr id="437" name="Oval 436"/>
          <p:cNvSpPr/>
          <p:nvPr/>
        </p:nvSpPr>
        <p:spPr>
          <a:xfrm>
            <a:off x="6456800" y="5526967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8" name="Oval 437"/>
          <p:cNvSpPr/>
          <p:nvPr/>
        </p:nvSpPr>
        <p:spPr>
          <a:xfrm>
            <a:off x="6456800" y="557118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9" name="Oval 438"/>
          <p:cNvSpPr/>
          <p:nvPr/>
        </p:nvSpPr>
        <p:spPr>
          <a:xfrm>
            <a:off x="6456800" y="5444241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0" name="Oval 439"/>
          <p:cNvSpPr/>
          <p:nvPr/>
        </p:nvSpPr>
        <p:spPr>
          <a:xfrm>
            <a:off x="6456800" y="5487414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1" name="Oval 440"/>
          <p:cNvSpPr/>
          <p:nvPr/>
        </p:nvSpPr>
        <p:spPr>
          <a:xfrm>
            <a:off x="6510380" y="5484298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2" name="Oval 441"/>
          <p:cNvSpPr/>
          <p:nvPr/>
        </p:nvSpPr>
        <p:spPr>
          <a:xfrm>
            <a:off x="6563951" y="5526966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3" name="Oval 442"/>
          <p:cNvSpPr/>
          <p:nvPr/>
        </p:nvSpPr>
        <p:spPr>
          <a:xfrm>
            <a:off x="6510396" y="5526941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4" name="Oval 443"/>
          <p:cNvSpPr/>
          <p:nvPr/>
        </p:nvSpPr>
        <p:spPr>
          <a:xfrm>
            <a:off x="6614874" y="5526933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45" name="Oval 444"/>
          <p:cNvSpPr/>
          <p:nvPr/>
        </p:nvSpPr>
        <p:spPr>
          <a:xfrm>
            <a:off x="6563951" y="5571179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6" name="Oval 445"/>
          <p:cNvSpPr/>
          <p:nvPr/>
        </p:nvSpPr>
        <p:spPr>
          <a:xfrm>
            <a:off x="6510396" y="557115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7" name="Oval 446"/>
          <p:cNvSpPr/>
          <p:nvPr/>
        </p:nvSpPr>
        <p:spPr>
          <a:xfrm>
            <a:off x="6614874" y="5571146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48" name="Oval 447"/>
          <p:cNvSpPr/>
          <p:nvPr/>
        </p:nvSpPr>
        <p:spPr>
          <a:xfrm>
            <a:off x="6456800" y="561223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9" name="Oval 448"/>
          <p:cNvSpPr/>
          <p:nvPr/>
        </p:nvSpPr>
        <p:spPr>
          <a:xfrm>
            <a:off x="6510912" y="5612234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0" name="Oval 449"/>
          <p:cNvSpPr/>
          <p:nvPr/>
        </p:nvSpPr>
        <p:spPr>
          <a:xfrm>
            <a:off x="6457315" y="564918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1" name="Oval 450"/>
          <p:cNvSpPr/>
          <p:nvPr/>
        </p:nvSpPr>
        <p:spPr>
          <a:xfrm>
            <a:off x="6510912" y="5649163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2" name="Oval 451"/>
          <p:cNvSpPr/>
          <p:nvPr/>
        </p:nvSpPr>
        <p:spPr>
          <a:xfrm>
            <a:off x="6457315" y="568505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3" name="Oval 452"/>
          <p:cNvSpPr/>
          <p:nvPr/>
        </p:nvSpPr>
        <p:spPr>
          <a:xfrm>
            <a:off x="6510912" y="5685025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4" name="TextBox 4"/>
          <p:cNvSpPr txBox="1">
            <a:spLocks noChangeArrowheads="1"/>
          </p:cNvSpPr>
          <p:nvPr/>
        </p:nvSpPr>
        <p:spPr bwMode="auto">
          <a:xfrm>
            <a:off x="248241" y="84023"/>
            <a:ext cx="54423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600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60                                                   50                                                    40                                                     30                                                    20                                                     </a:t>
            </a:r>
            <a:r>
              <a:rPr lang="fr-FR" sz="600" dirty="0">
                <a:solidFill>
                  <a:schemeClr val="bg1">
                    <a:lumMod val="75000"/>
                  </a:schemeClr>
                </a:solidFill>
                <a:latin typeface="Calibri"/>
              </a:rPr>
              <a:t>10	                     </a:t>
            </a:r>
            <a:endParaRPr lang="en-US" sz="600" dirty="0">
              <a:solidFill>
                <a:schemeClr val="bg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549" name="Oval 548"/>
          <p:cNvSpPr/>
          <p:nvPr/>
        </p:nvSpPr>
        <p:spPr>
          <a:xfrm>
            <a:off x="6457331" y="49491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0" name="Oval 549"/>
          <p:cNvSpPr/>
          <p:nvPr/>
        </p:nvSpPr>
        <p:spPr>
          <a:xfrm>
            <a:off x="6564482" y="494909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1" name="Oval 550"/>
          <p:cNvSpPr/>
          <p:nvPr/>
        </p:nvSpPr>
        <p:spPr>
          <a:xfrm>
            <a:off x="6510927" y="494884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2" name="Oval 551"/>
          <p:cNvSpPr/>
          <p:nvPr/>
        </p:nvSpPr>
        <p:spPr>
          <a:xfrm>
            <a:off x="6615405" y="494877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53" name="Oval 552"/>
          <p:cNvSpPr/>
          <p:nvPr/>
        </p:nvSpPr>
        <p:spPr>
          <a:xfrm>
            <a:off x="6456800" y="536522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4" name="Oval 553"/>
          <p:cNvSpPr/>
          <p:nvPr/>
        </p:nvSpPr>
        <p:spPr>
          <a:xfrm>
            <a:off x="6507724" y="53649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55" name="Oval 554"/>
          <p:cNvSpPr/>
          <p:nvPr/>
        </p:nvSpPr>
        <p:spPr>
          <a:xfrm>
            <a:off x="6456800" y="379941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6" name="Oval 555"/>
          <p:cNvSpPr/>
          <p:nvPr/>
        </p:nvSpPr>
        <p:spPr>
          <a:xfrm>
            <a:off x="6456818" y="41426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57" name="Oval 556"/>
          <p:cNvSpPr/>
          <p:nvPr/>
        </p:nvSpPr>
        <p:spPr>
          <a:xfrm>
            <a:off x="6456818" y="453264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58" name="Oval 557"/>
          <p:cNvSpPr/>
          <p:nvPr/>
        </p:nvSpPr>
        <p:spPr>
          <a:xfrm>
            <a:off x="6456800" y="580694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59" name="Oval 558"/>
          <p:cNvSpPr/>
          <p:nvPr/>
        </p:nvSpPr>
        <p:spPr>
          <a:xfrm>
            <a:off x="6456800" y="62234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0" name="Oval 559"/>
          <p:cNvSpPr/>
          <p:nvPr/>
        </p:nvSpPr>
        <p:spPr>
          <a:xfrm>
            <a:off x="6510912" y="62234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1" name="Oval 560"/>
          <p:cNvSpPr/>
          <p:nvPr/>
        </p:nvSpPr>
        <p:spPr>
          <a:xfrm>
            <a:off x="6460019" y="663952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2" name="Oval 561"/>
          <p:cNvSpPr/>
          <p:nvPr/>
        </p:nvSpPr>
        <p:spPr>
          <a:xfrm>
            <a:off x="6510942" y="66392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63" name="Oval 562"/>
          <p:cNvSpPr/>
          <p:nvPr/>
        </p:nvSpPr>
        <p:spPr>
          <a:xfrm>
            <a:off x="6456800" y="70760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4" name="Oval 563"/>
          <p:cNvSpPr/>
          <p:nvPr/>
        </p:nvSpPr>
        <p:spPr>
          <a:xfrm>
            <a:off x="6459456" y="749761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5" name="Oval 564"/>
          <p:cNvSpPr/>
          <p:nvPr/>
        </p:nvSpPr>
        <p:spPr>
          <a:xfrm>
            <a:off x="6510380" y="74972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66" name="Oval 565"/>
          <p:cNvSpPr/>
          <p:nvPr/>
        </p:nvSpPr>
        <p:spPr>
          <a:xfrm>
            <a:off x="6456800" y="790817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7" name="Oval 566"/>
          <p:cNvSpPr/>
          <p:nvPr/>
        </p:nvSpPr>
        <p:spPr>
          <a:xfrm>
            <a:off x="6457331" y="827745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8" name="Oval 567"/>
          <p:cNvSpPr/>
          <p:nvPr/>
        </p:nvSpPr>
        <p:spPr>
          <a:xfrm>
            <a:off x="6456800" y="861032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9" name="Oval 568"/>
          <p:cNvSpPr/>
          <p:nvPr/>
        </p:nvSpPr>
        <p:spPr>
          <a:xfrm>
            <a:off x="6457871" y="905246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0" name="Oval 569"/>
          <p:cNvSpPr/>
          <p:nvPr/>
        </p:nvSpPr>
        <p:spPr>
          <a:xfrm>
            <a:off x="6565022" y="905244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1" name="Oval 570"/>
          <p:cNvSpPr/>
          <p:nvPr/>
        </p:nvSpPr>
        <p:spPr>
          <a:xfrm>
            <a:off x="6511467" y="90521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2" name="Oval 571"/>
          <p:cNvSpPr/>
          <p:nvPr/>
        </p:nvSpPr>
        <p:spPr>
          <a:xfrm>
            <a:off x="6456800" y="94685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3" name="Oval 572"/>
          <p:cNvSpPr/>
          <p:nvPr/>
        </p:nvSpPr>
        <p:spPr>
          <a:xfrm>
            <a:off x="6510912" y="946849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4" name="Oval 573"/>
          <p:cNvSpPr/>
          <p:nvPr/>
        </p:nvSpPr>
        <p:spPr>
          <a:xfrm>
            <a:off x="6456800" y="98897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5" name="Oval 574"/>
          <p:cNvSpPr/>
          <p:nvPr/>
        </p:nvSpPr>
        <p:spPr>
          <a:xfrm>
            <a:off x="6510912" y="988978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6" name="Oval 575"/>
          <p:cNvSpPr/>
          <p:nvPr/>
        </p:nvSpPr>
        <p:spPr>
          <a:xfrm>
            <a:off x="6456800" y="1027466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7" name="Oval 576"/>
          <p:cNvSpPr/>
          <p:nvPr/>
        </p:nvSpPr>
        <p:spPr>
          <a:xfrm>
            <a:off x="6456802" y="1069598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8" name="Oval 577"/>
          <p:cNvSpPr/>
          <p:nvPr/>
        </p:nvSpPr>
        <p:spPr>
          <a:xfrm>
            <a:off x="6510373" y="1069598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9" name="Oval 578"/>
          <p:cNvSpPr/>
          <p:nvPr/>
        </p:nvSpPr>
        <p:spPr>
          <a:xfrm>
            <a:off x="6456800" y="1108607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0" name="Oval 579"/>
          <p:cNvSpPr/>
          <p:nvPr/>
        </p:nvSpPr>
        <p:spPr>
          <a:xfrm>
            <a:off x="6514104" y="1150244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1" name="Oval 580"/>
          <p:cNvSpPr/>
          <p:nvPr/>
        </p:nvSpPr>
        <p:spPr>
          <a:xfrm>
            <a:off x="6460550" y="1150219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2" name="Oval 581"/>
          <p:cNvSpPr/>
          <p:nvPr/>
        </p:nvSpPr>
        <p:spPr>
          <a:xfrm>
            <a:off x="6565028" y="1150211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83" name="Oval 582"/>
          <p:cNvSpPr/>
          <p:nvPr/>
        </p:nvSpPr>
        <p:spPr>
          <a:xfrm>
            <a:off x="6457333" y="1191824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4" name="Oval 583"/>
          <p:cNvSpPr/>
          <p:nvPr/>
        </p:nvSpPr>
        <p:spPr>
          <a:xfrm>
            <a:off x="6456800" y="1230834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5" name="Oval 584"/>
          <p:cNvSpPr/>
          <p:nvPr/>
        </p:nvSpPr>
        <p:spPr>
          <a:xfrm>
            <a:off x="6458948" y="127504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6" name="Oval 585"/>
          <p:cNvSpPr/>
          <p:nvPr/>
        </p:nvSpPr>
        <p:spPr>
          <a:xfrm>
            <a:off x="6457339" y="1316671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7" name="Oval 586"/>
          <p:cNvSpPr/>
          <p:nvPr/>
        </p:nvSpPr>
        <p:spPr>
          <a:xfrm>
            <a:off x="6564490" y="131667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8" name="Oval 587"/>
          <p:cNvSpPr/>
          <p:nvPr/>
        </p:nvSpPr>
        <p:spPr>
          <a:xfrm>
            <a:off x="6510935" y="1316645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9" name="Oval 588"/>
          <p:cNvSpPr/>
          <p:nvPr/>
        </p:nvSpPr>
        <p:spPr>
          <a:xfrm>
            <a:off x="6457871" y="1353084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0" name="Oval 589"/>
          <p:cNvSpPr/>
          <p:nvPr/>
        </p:nvSpPr>
        <p:spPr>
          <a:xfrm>
            <a:off x="6565022" y="1353083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1" name="Oval 590"/>
          <p:cNvSpPr/>
          <p:nvPr/>
        </p:nvSpPr>
        <p:spPr>
          <a:xfrm>
            <a:off x="6511467" y="1353058"/>
            <a:ext cx="51432" cy="49929"/>
          </a:xfrm>
          <a:prstGeom prst="ellipse">
            <a:avLst/>
          </a:prstGeom>
          <a:solidFill>
            <a:srgbClr val="7030A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2" name="Oval 591"/>
          <p:cNvSpPr/>
          <p:nvPr/>
        </p:nvSpPr>
        <p:spPr>
          <a:xfrm>
            <a:off x="6456800" y="1386902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3" name="Oval 592"/>
          <p:cNvSpPr/>
          <p:nvPr/>
        </p:nvSpPr>
        <p:spPr>
          <a:xfrm>
            <a:off x="6507724" y="138687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94" name="Oval 593"/>
          <p:cNvSpPr/>
          <p:nvPr/>
        </p:nvSpPr>
        <p:spPr>
          <a:xfrm>
            <a:off x="6457331" y="142535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95" name="Oval 594"/>
          <p:cNvSpPr/>
          <p:nvPr/>
        </p:nvSpPr>
        <p:spPr>
          <a:xfrm>
            <a:off x="6457331" y="147007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96" name="Oval 595"/>
          <p:cNvSpPr/>
          <p:nvPr/>
        </p:nvSpPr>
        <p:spPr>
          <a:xfrm>
            <a:off x="6457864" y="1511170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7" name="Oval 596"/>
          <p:cNvSpPr/>
          <p:nvPr/>
        </p:nvSpPr>
        <p:spPr>
          <a:xfrm>
            <a:off x="6457331" y="1550179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8" name="Oval 597"/>
          <p:cNvSpPr/>
          <p:nvPr/>
        </p:nvSpPr>
        <p:spPr>
          <a:xfrm>
            <a:off x="6457331" y="1589707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9" name="Oval 598"/>
          <p:cNvSpPr/>
          <p:nvPr/>
        </p:nvSpPr>
        <p:spPr>
          <a:xfrm>
            <a:off x="6456800" y="1631311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0" name="Oval 599"/>
          <p:cNvSpPr/>
          <p:nvPr/>
        </p:nvSpPr>
        <p:spPr>
          <a:xfrm>
            <a:off x="6456800" y="1672400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1" name="Oval 600"/>
          <p:cNvSpPr/>
          <p:nvPr/>
        </p:nvSpPr>
        <p:spPr>
          <a:xfrm>
            <a:off x="6456800" y="1711413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2" name="Oval 601"/>
          <p:cNvSpPr/>
          <p:nvPr/>
        </p:nvSpPr>
        <p:spPr>
          <a:xfrm>
            <a:off x="6456800" y="1748340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3" name="Oval 602"/>
          <p:cNvSpPr/>
          <p:nvPr/>
        </p:nvSpPr>
        <p:spPr>
          <a:xfrm>
            <a:off x="6456800" y="1787344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4" name="Oval 603"/>
          <p:cNvSpPr/>
          <p:nvPr/>
        </p:nvSpPr>
        <p:spPr>
          <a:xfrm>
            <a:off x="6460550" y="1828957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5" name="Oval 604"/>
          <p:cNvSpPr/>
          <p:nvPr/>
        </p:nvSpPr>
        <p:spPr>
          <a:xfrm>
            <a:off x="6514129" y="1828433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6" name="Oval 605"/>
          <p:cNvSpPr/>
          <p:nvPr/>
        </p:nvSpPr>
        <p:spPr>
          <a:xfrm>
            <a:off x="6564463" y="1828957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7" name="Oval 606"/>
          <p:cNvSpPr/>
          <p:nvPr/>
        </p:nvSpPr>
        <p:spPr>
          <a:xfrm>
            <a:off x="6457331" y="1870046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8" name="Oval 607"/>
          <p:cNvSpPr/>
          <p:nvPr/>
        </p:nvSpPr>
        <p:spPr>
          <a:xfrm>
            <a:off x="6456800" y="1909050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9" name="Oval 608"/>
          <p:cNvSpPr/>
          <p:nvPr/>
        </p:nvSpPr>
        <p:spPr>
          <a:xfrm>
            <a:off x="6456800" y="1948062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0" name="Oval 609"/>
          <p:cNvSpPr/>
          <p:nvPr/>
        </p:nvSpPr>
        <p:spPr>
          <a:xfrm>
            <a:off x="6456800" y="1984990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1" name="Oval 610"/>
          <p:cNvSpPr/>
          <p:nvPr/>
        </p:nvSpPr>
        <p:spPr>
          <a:xfrm>
            <a:off x="6456800" y="2026079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2" name="Oval 611"/>
          <p:cNvSpPr/>
          <p:nvPr/>
        </p:nvSpPr>
        <p:spPr>
          <a:xfrm>
            <a:off x="6456800" y="2065607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3" name="Oval 612"/>
          <p:cNvSpPr/>
          <p:nvPr/>
        </p:nvSpPr>
        <p:spPr>
          <a:xfrm>
            <a:off x="6456800" y="2104095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" name="Oval 613"/>
          <p:cNvSpPr/>
          <p:nvPr/>
        </p:nvSpPr>
        <p:spPr>
          <a:xfrm>
            <a:off x="6456800" y="2145699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5" name="Oval 614"/>
          <p:cNvSpPr/>
          <p:nvPr/>
        </p:nvSpPr>
        <p:spPr>
          <a:xfrm>
            <a:off x="6456800" y="2185227"/>
            <a:ext cx="51432" cy="49929"/>
          </a:xfrm>
          <a:prstGeom prst="ellipse">
            <a:avLst/>
          </a:prstGeom>
          <a:solidFill>
            <a:srgbClr val="FFFF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6" name="Oval 615"/>
          <p:cNvSpPr/>
          <p:nvPr/>
        </p:nvSpPr>
        <p:spPr>
          <a:xfrm>
            <a:off x="6456800" y="222684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7" name="Oval 616"/>
          <p:cNvSpPr/>
          <p:nvPr/>
        </p:nvSpPr>
        <p:spPr>
          <a:xfrm>
            <a:off x="6456800" y="2265328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8" name="Oval 617"/>
          <p:cNvSpPr/>
          <p:nvPr/>
        </p:nvSpPr>
        <p:spPr>
          <a:xfrm>
            <a:off x="6456800" y="2310057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9" name="Oval 618"/>
          <p:cNvSpPr/>
          <p:nvPr/>
        </p:nvSpPr>
        <p:spPr>
          <a:xfrm>
            <a:off x="6456800" y="2348545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20" name="Oval 619"/>
          <p:cNvSpPr/>
          <p:nvPr/>
        </p:nvSpPr>
        <p:spPr>
          <a:xfrm>
            <a:off x="6459479" y="2387558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1" name="Oval 620"/>
          <p:cNvSpPr/>
          <p:nvPr/>
        </p:nvSpPr>
        <p:spPr>
          <a:xfrm>
            <a:off x="6513058" y="2387034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2" name="Oval 621"/>
          <p:cNvSpPr/>
          <p:nvPr/>
        </p:nvSpPr>
        <p:spPr>
          <a:xfrm>
            <a:off x="6564490" y="2387558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3" name="Oval 622"/>
          <p:cNvSpPr/>
          <p:nvPr/>
        </p:nvSpPr>
        <p:spPr>
          <a:xfrm>
            <a:off x="6457332" y="2427610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4" name="Oval 623"/>
          <p:cNvSpPr/>
          <p:nvPr/>
        </p:nvSpPr>
        <p:spPr>
          <a:xfrm>
            <a:off x="6510912" y="2427086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5" name="Oval 624"/>
          <p:cNvSpPr/>
          <p:nvPr/>
        </p:nvSpPr>
        <p:spPr>
          <a:xfrm>
            <a:off x="6456800" y="2466090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6" name="Oval 625"/>
          <p:cNvSpPr/>
          <p:nvPr/>
        </p:nvSpPr>
        <p:spPr>
          <a:xfrm>
            <a:off x="6510912" y="2507187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7" name="Oval 626"/>
          <p:cNvSpPr/>
          <p:nvPr/>
        </p:nvSpPr>
        <p:spPr>
          <a:xfrm>
            <a:off x="6457332" y="2508236"/>
            <a:ext cx="51432" cy="49929"/>
          </a:xfrm>
          <a:prstGeom prst="ellipse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8" name="Oval 627"/>
          <p:cNvSpPr/>
          <p:nvPr/>
        </p:nvSpPr>
        <p:spPr>
          <a:xfrm>
            <a:off x="6456800" y="2544106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9" name="Oval 628"/>
          <p:cNvSpPr/>
          <p:nvPr/>
        </p:nvSpPr>
        <p:spPr>
          <a:xfrm>
            <a:off x="6456800" y="2587795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0" name="Oval 629"/>
          <p:cNvSpPr/>
          <p:nvPr/>
        </p:nvSpPr>
        <p:spPr>
          <a:xfrm>
            <a:off x="6456800" y="2629408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1" name="Oval 630"/>
          <p:cNvSpPr/>
          <p:nvPr/>
        </p:nvSpPr>
        <p:spPr>
          <a:xfrm>
            <a:off x="6456800" y="2673612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2" name="Oval 631"/>
          <p:cNvSpPr/>
          <p:nvPr/>
        </p:nvSpPr>
        <p:spPr>
          <a:xfrm>
            <a:off x="6459480" y="2714701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3" name="Oval 632"/>
          <p:cNvSpPr/>
          <p:nvPr/>
        </p:nvSpPr>
        <p:spPr>
          <a:xfrm>
            <a:off x="6510912" y="2715225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4" name="Oval 633"/>
          <p:cNvSpPr/>
          <p:nvPr/>
        </p:nvSpPr>
        <p:spPr>
          <a:xfrm>
            <a:off x="6456800" y="2757354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5" name="Oval 634"/>
          <p:cNvSpPr/>
          <p:nvPr/>
        </p:nvSpPr>
        <p:spPr>
          <a:xfrm>
            <a:off x="6456800" y="2798958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6" name="Oval 635"/>
          <p:cNvSpPr/>
          <p:nvPr/>
        </p:nvSpPr>
        <p:spPr>
          <a:xfrm>
            <a:off x="6456800" y="2835370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7" name="Oval 636"/>
          <p:cNvSpPr/>
          <p:nvPr/>
        </p:nvSpPr>
        <p:spPr>
          <a:xfrm>
            <a:off x="6456800" y="2873858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8" name="Oval 637"/>
          <p:cNvSpPr/>
          <p:nvPr/>
        </p:nvSpPr>
        <p:spPr>
          <a:xfrm>
            <a:off x="6456800" y="2915987"/>
            <a:ext cx="51432" cy="49929"/>
          </a:xfrm>
          <a:prstGeom prst="ellipse">
            <a:avLst/>
          </a:prstGeom>
          <a:solidFill>
            <a:srgbClr val="00B0F0">
              <a:alpha val="90000"/>
            </a:srgb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9" name="Oval 638"/>
          <p:cNvSpPr/>
          <p:nvPr/>
        </p:nvSpPr>
        <p:spPr>
          <a:xfrm>
            <a:off x="6457872" y="2954991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0" name="Oval 639"/>
          <p:cNvSpPr/>
          <p:nvPr/>
        </p:nvSpPr>
        <p:spPr>
          <a:xfrm>
            <a:off x="6510912" y="2954991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1" name="Oval 640"/>
          <p:cNvSpPr/>
          <p:nvPr/>
        </p:nvSpPr>
        <p:spPr>
          <a:xfrm>
            <a:off x="6456800" y="2994003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2" name="Oval 641"/>
          <p:cNvSpPr/>
          <p:nvPr/>
        </p:nvSpPr>
        <p:spPr>
          <a:xfrm>
            <a:off x="6456800" y="3035607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3" name="Oval 642"/>
          <p:cNvSpPr/>
          <p:nvPr/>
        </p:nvSpPr>
        <p:spPr>
          <a:xfrm>
            <a:off x="6457872" y="3077220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4" name="Oval 643"/>
          <p:cNvSpPr/>
          <p:nvPr/>
        </p:nvSpPr>
        <p:spPr>
          <a:xfrm>
            <a:off x="6510912" y="3077220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5" name="Oval 644"/>
          <p:cNvSpPr/>
          <p:nvPr/>
        </p:nvSpPr>
        <p:spPr>
          <a:xfrm>
            <a:off x="6457872" y="3118309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6" name="Oval 645"/>
          <p:cNvSpPr/>
          <p:nvPr/>
        </p:nvSpPr>
        <p:spPr>
          <a:xfrm>
            <a:off x="6510912" y="3118309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7" name="Oval 646"/>
          <p:cNvSpPr/>
          <p:nvPr/>
        </p:nvSpPr>
        <p:spPr>
          <a:xfrm>
            <a:off x="6459480" y="3155237"/>
            <a:ext cx="51432" cy="49929"/>
          </a:xfrm>
          <a:prstGeom prst="ellipse">
            <a:avLst/>
          </a:prstGeom>
          <a:solidFill>
            <a:schemeClr val="bg1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8" name="Oval 647"/>
          <p:cNvSpPr/>
          <p:nvPr/>
        </p:nvSpPr>
        <p:spPr>
          <a:xfrm>
            <a:off x="6510912" y="3155761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9" name="Oval 648"/>
          <p:cNvSpPr/>
          <p:nvPr/>
        </p:nvSpPr>
        <p:spPr>
          <a:xfrm>
            <a:off x="6457872" y="3196841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0" name="Oval 649"/>
          <p:cNvSpPr/>
          <p:nvPr/>
        </p:nvSpPr>
        <p:spPr>
          <a:xfrm>
            <a:off x="6510912" y="3196841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1" name="Oval 650"/>
          <p:cNvSpPr/>
          <p:nvPr/>
        </p:nvSpPr>
        <p:spPr>
          <a:xfrm>
            <a:off x="6456800" y="3241055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2" name="Oval 651"/>
          <p:cNvSpPr/>
          <p:nvPr/>
        </p:nvSpPr>
        <p:spPr>
          <a:xfrm>
            <a:off x="6510912" y="3241054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3" name="Oval 652"/>
          <p:cNvSpPr/>
          <p:nvPr/>
        </p:nvSpPr>
        <p:spPr>
          <a:xfrm>
            <a:off x="6456800" y="3280059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4" name="Oval 653"/>
          <p:cNvSpPr/>
          <p:nvPr/>
        </p:nvSpPr>
        <p:spPr>
          <a:xfrm>
            <a:off x="6510912" y="3280058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5" name="Oval 654"/>
          <p:cNvSpPr/>
          <p:nvPr/>
        </p:nvSpPr>
        <p:spPr>
          <a:xfrm>
            <a:off x="6456800" y="3321671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6" name="Oval 655"/>
          <p:cNvSpPr/>
          <p:nvPr/>
        </p:nvSpPr>
        <p:spPr>
          <a:xfrm>
            <a:off x="6456800" y="3354958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7" name="Oval 656"/>
          <p:cNvSpPr/>
          <p:nvPr/>
        </p:nvSpPr>
        <p:spPr>
          <a:xfrm>
            <a:off x="6456800" y="3386686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8" name="Oval 657"/>
          <p:cNvSpPr/>
          <p:nvPr/>
        </p:nvSpPr>
        <p:spPr>
          <a:xfrm>
            <a:off x="6456800" y="3427774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9" name="Oval 658"/>
          <p:cNvSpPr/>
          <p:nvPr/>
        </p:nvSpPr>
        <p:spPr>
          <a:xfrm>
            <a:off x="6456800" y="3469903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0" name="Oval 659"/>
          <p:cNvSpPr/>
          <p:nvPr/>
        </p:nvSpPr>
        <p:spPr>
          <a:xfrm>
            <a:off x="6457872" y="3508391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1" name="Oval 660"/>
          <p:cNvSpPr/>
          <p:nvPr/>
        </p:nvSpPr>
        <p:spPr>
          <a:xfrm>
            <a:off x="6510912" y="3508391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2" name="Oval 661"/>
          <p:cNvSpPr/>
          <p:nvPr/>
        </p:nvSpPr>
        <p:spPr>
          <a:xfrm>
            <a:off x="6456800" y="3550519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3" name="Oval 662"/>
          <p:cNvSpPr/>
          <p:nvPr/>
        </p:nvSpPr>
        <p:spPr>
          <a:xfrm>
            <a:off x="6456800" y="3592648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4" name="Oval 663"/>
          <p:cNvSpPr/>
          <p:nvPr/>
        </p:nvSpPr>
        <p:spPr>
          <a:xfrm>
            <a:off x="6457331" y="3633736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5" name="Oval 664"/>
          <p:cNvSpPr/>
          <p:nvPr/>
        </p:nvSpPr>
        <p:spPr>
          <a:xfrm>
            <a:off x="6457331" y="3675865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6" name="Oval 665"/>
          <p:cNvSpPr/>
          <p:nvPr/>
        </p:nvSpPr>
        <p:spPr>
          <a:xfrm>
            <a:off x="6457872" y="3714353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7" name="Oval 666"/>
          <p:cNvSpPr/>
          <p:nvPr/>
        </p:nvSpPr>
        <p:spPr>
          <a:xfrm>
            <a:off x="6510912" y="3714353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8" name="Oval 667"/>
          <p:cNvSpPr/>
          <p:nvPr/>
        </p:nvSpPr>
        <p:spPr>
          <a:xfrm>
            <a:off x="6456800" y="3758557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9" name="Oval 668"/>
          <p:cNvSpPr/>
          <p:nvPr/>
        </p:nvSpPr>
        <p:spPr>
          <a:xfrm>
            <a:off x="6457872" y="3799646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0" name="Oval 669"/>
          <p:cNvSpPr/>
          <p:nvPr/>
        </p:nvSpPr>
        <p:spPr>
          <a:xfrm>
            <a:off x="6510912" y="3799646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1" name="Oval 670"/>
          <p:cNvSpPr/>
          <p:nvPr/>
        </p:nvSpPr>
        <p:spPr>
          <a:xfrm>
            <a:off x="6456800" y="3839174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2" name="Oval 671"/>
          <p:cNvSpPr/>
          <p:nvPr/>
        </p:nvSpPr>
        <p:spPr>
          <a:xfrm>
            <a:off x="6457872" y="3883387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3" name="Oval 672"/>
          <p:cNvSpPr/>
          <p:nvPr/>
        </p:nvSpPr>
        <p:spPr>
          <a:xfrm>
            <a:off x="6510912" y="3883387"/>
            <a:ext cx="51432" cy="49929"/>
          </a:xfrm>
          <a:prstGeom prst="ellipse">
            <a:avLst/>
          </a:prstGeom>
          <a:solidFill>
            <a:schemeClr val="bg2">
              <a:lumMod val="50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4" name="Oval 673"/>
          <p:cNvSpPr/>
          <p:nvPr/>
        </p:nvSpPr>
        <p:spPr>
          <a:xfrm>
            <a:off x="6457331" y="3924991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5" name="Oval 674"/>
          <p:cNvSpPr/>
          <p:nvPr/>
        </p:nvSpPr>
        <p:spPr>
          <a:xfrm>
            <a:off x="6456800" y="3961404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6" name="Oval 675"/>
          <p:cNvSpPr/>
          <p:nvPr/>
        </p:nvSpPr>
        <p:spPr>
          <a:xfrm>
            <a:off x="6456800" y="4003532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7" name="Oval 676"/>
          <p:cNvSpPr/>
          <p:nvPr/>
        </p:nvSpPr>
        <p:spPr>
          <a:xfrm>
            <a:off x="6457331" y="4044621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8" name="Oval 677"/>
          <p:cNvSpPr/>
          <p:nvPr/>
        </p:nvSpPr>
        <p:spPr>
          <a:xfrm>
            <a:off x="6457331" y="4081548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9" name="Oval 678"/>
          <p:cNvSpPr/>
          <p:nvPr/>
        </p:nvSpPr>
        <p:spPr>
          <a:xfrm>
            <a:off x="6457331" y="4114836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0" name="Oval 679"/>
          <p:cNvSpPr/>
          <p:nvPr/>
        </p:nvSpPr>
        <p:spPr>
          <a:xfrm>
            <a:off x="6457331" y="4156965"/>
            <a:ext cx="51432" cy="49929"/>
          </a:xfrm>
          <a:prstGeom prst="ellipse">
            <a:avLst/>
          </a:prstGeom>
          <a:solidFill>
            <a:srgbClr val="92D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1" name="Oval 680"/>
          <p:cNvSpPr/>
          <p:nvPr/>
        </p:nvSpPr>
        <p:spPr>
          <a:xfrm>
            <a:off x="6457331" y="4200654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2" name="Oval 681"/>
          <p:cNvSpPr/>
          <p:nvPr/>
        </p:nvSpPr>
        <p:spPr>
          <a:xfrm>
            <a:off x="6457331" y="4364453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3" name="Oval 682"/>
          <p:cNvSpPr/>
          <p:nvPr/>
        </p:nvSpPr>
        <p:spPr>
          <a:xfrm>
            <a:off x="6457331" y="4239632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4" name="Oval 683"/>
          <p:cNvSpPr/>
          <p:nvPr/>
        </p:nvSpPr>
        <p:spPr>
          <a:xfrm>
            <a:off x="6457331" y="4278636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5" name="Oval 684"/>
          <p:cNvSpPr/>
          <p:nvPr/>
        </p:nvSpPr>
        <p:spPr>
          <a:xfrm>
            <a:off x="6457331" y="432025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6" name="Oval 685"/>
          <p:cNvSpPr/>
          <p:nvPr/>
        </p:nvSpPr>
        <p:spPr>
          <a:xfrm>
            <a:off x="6457331" y="444458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7" name="Oval 686"/>
          <p:cNvSpPr/>
          <p:nvPr/>
        </p:nvSpPr>
        <p:spPr>
          <a:xfrm>
            <a:off x="6457331" y="4400393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88" name="Oval 687"/>
          <p:cNvSpPr/>
          <p:nvPr/>
        </p:nvSpPr>
        <p:spPr>
          <a:xfrm>
            <a:off x="6459988" y="4486749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89" name="Oval 688"/>
          <p:cNvSpPr/>
          <p:nvPr/>
        </p:nvSpPr>
        <p:spPr>
          <a:xfrm>
            <a:off x="6510912" y="4486717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0" name="Oval 689"/>
          <p:cNvSpPr/>
          <p:nvPr/>
        </p:nvSpPr>
        <p:spPr>
          <a:xfrm>
            <a:off x="6456800" y="4522605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1" name="Oval 690"/>
          <p:cNvSpPr/>
          <p:nvPr/>
        </p:nvSpPr>
        <p:spPr>
          <a:xfrm>
            <a:off x="6456800" y="4564734"/>
            <a:ext cx="51432" cy="49929"/>
          </a:xfrm>
          <a:prstGeom prst="ellipse">
            <a:avLst/>
          </a:prstGeom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2" name="Oval 691"/>
          <p:cNvSpPr/>
          <p:nvPr/>
        </p:nvSpPr>
        <p:spPr>
          <a:xfrm>
            <a:off x="6510912" y="4564733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3" name="Oval 692"/>
          <p:cNvSpPr/>
          <p:nvPr/>
        </p:nvSpPr>
        <p:spPr>
          <a:xfrm>
            <a:off x="6456800" y="4608938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4" name="Oval 693"/>
          <p:cNvSpPr/>
          <p:nvPr/>
        </p:nvSpPr>
        <p:spPr>
          <a:xfrm>
            <a:off x="6459988" y="4650583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5" name="Oval 694"/>
          <p:cNvSpPr/>
          <p:nvPr/>
        </p:nvSpPr>
        <p:spPr>
          <a:xfrm>
            <a:off x="6510912" y="4650550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6" name="Oval 695"/>
          <p:cNvSpPr/>
          <p:nvPr/>
        </p:nvSpPr>
        <p:spPr>
          <a:xfrm>
            <a:off x="6459988" y="4691639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7" name="Oval 696"/>
          <p:cNvSpPr/>
          <p:nvPr/>
        </p:nvSpPr>
        <p:spPr>
          <a:xfrm>
            <a:off x="6510912" y="4691606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8" name="Oval 697"/>
          <p:cNvSpPr/>
          <p:nvPr/>
        </p:nvSpPr>
        <p:spPr>
          <a:xfrm>
            <a:off x="6456800" y="4728567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99" name="Oval 698"/>
          <p:cNvSpPr/>
          <p:nvPr/>
        </p:nvSpPr>
        <p:spPr>
          <a:xfrm>
            <a:off x="6456800" y="4767055"/>
            <a:ext cx="51432" cy="49929"/>
          </a:xfrm>
          <a:prstGeom prst="ellipse">
            <a:avLst/>
          </a:prstGeom>
          <a:solidFill>
            <a:srgbClr val="00B05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0" name="Oval 699"/>
          <p:cNvSpPr/>
          <p:nvPr/>
        </p:nvSpPr>
        <p:spPr>
          <a:xfrm>
            <a:off x="6456800" y="4806583"/>
            <a:ext cx="51432" cy="49929"/>
          </a:xfrm>
          <a:prstGeom prst="ellipse">
            <a:avLst/>
          </a:prstGeom>
          <a:solidFill>
            <a:srgbClr val="FFC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73" name="Oval 872"/>
          <p:cNvSpPr/>
          <p:nvPr/>
        </p:nvSpPr>
        <p:spPr>
          <a:xfrm>
            <a:off x="6456800" y="4842471"/>
            <a:ext cx="51432" cy="49929"/>
          </a:xfrm>
          <a:prstGeom prst="ellipse">
            <a:avLst/>
          </a:prstGeom>
          <a:solidFill>
            <a:srgbClr val="FF0000"/>
          </a:solidFill>
          <a:ln w="3175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60" name="Straight Connector 959"/>
          <p:cNvCxnSpPr/>
          <p:nvPr/>
        </p:nvCxnSpPr>
        <p:spPr>
          <a:xfrm rot="5400000">
            <a:off x="916026" y="8830656"/>
            <a:ext cx="54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2" name="Rectangle 961"/>
          <p:cNvSpPr/>
          <p:nvPr/>
        </p:nvSpPr>
        <p:spPr>
          <a:xfrm>
            <a:off x="14001" y="8599975"/>
            <a:ext cx="779749" cy="216000"/>
          </a:xfrm>
          <a:prstGeom prst="rect">
            <a:avLst/>
          </a:prstGeom>
          <a:solidFill>
            <a:srgbClr val="FF0000">
              <a:alpha val="90000"/>
            </a:srgbClr>
          </a:solidFill>
          <a:ln w="6350" cmpd="sng"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Palaeocene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64" name="Straight Connector 963"/>
          <p:cNvCxnSpPr/>
          <p:nvPr/>
        </p:nvCxnSpPr>
        <p:spPr>
          <a:xfrm rot="5400000">
            <a:off x="417115" y="8849685"/>
            <a:ext cx="108000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6" name="TextBox 1006"/>
          <p:cNvSpPr txBox="1">
            <a:spLocks noChangeArrowheads="1"/>
          </p:cNvSpPr>
          <p:nvPr/>
        </p:nvSpPr>
        <p:spPr bwMode="auto">
          <a:xfrm>
            <a:off x="2711639" y="7243730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00FFFF"/>
                </a:solidFill>
              </a:rPr>
              <a:t>Parnassiini</a:t>
            </a:r>
            <a:endParaRPr lang="en-US" sz="700" b="1" dirty="0">
              <a:solidFill>
                <a:srgbClr val="00FFFF"/>
              </a:solidFill>
            </a:endParaRPr>
          </a:p>
        </p:txBody>
      </p:sp>
      <p:sp>
        <p:nvSpPr>
          <p:cNvPr id="968" name="TextBox 1006"/>
          <p:cNvSpPr txBox="1">
            <a:spLocks noChangeArrowheads="1"/>
          </p:cNvSpPr>
          <p:nvPr/>
        </p:nvSpPr>
        <p:spPr bwMode="auto">
          <a:xfrm>
            <a:off x="2702386" y="7721864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FF00FF"/>
                </a:solidFill>
              </a:rPr>
              <a:t>Zerynthiini</a:t>
            </a:r>
            <a:endParaRPr lang="en-US" sz="700" b="1" dirty="0">
              <a:solidFill>
                <a:srgbClr val="FF00FF"/>
              </a:solidFill>
            </a:endParaRPr>
          </a:p>
        </p:txBody>
      </p:sp>
      <p:sp>
        <p:nvSpPr>
          <p:cNvPr id="973" name="TextBox 1006"/>
          <p:cNvSpPr txBox="1">
            <a:spLocks noChangeArrowheads="1"/>
          </p:cNvSpPr>
          <p:nvPr/>
        </p:nvSpPr>
        <p:spPr bwMode="auto">
          <a:xfrm>
            <a:off x="2718446" y="8010122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6600FF"/>
                </a:solidFill>
              </a:rPr>
              <a:t>Luehdorfiini</a:t>
            </a:r>
            <a:endParaRPr lang="en-US" sz="700" b="1" dirty="0">
              <a:solidFill>
                <a:srgbClr val="6600FF"/>
              </a:solidFill>
            </a:endParaRPr>
          </a:p>
        </p:txBody>
      </p:sp>
      <p:sp>
        <p:nvSpPr>
          <p:cNvPr id="977" name="TextBox 1006"/>
          <p:cNvSpPr txBox="1">
            <a:spLocks noChangeArrowheads="1"/>
          </p:cNvSpPr>
          <p:nvPr/>
        </p:nvSpPr>
        <p:spPr bwMode="auto">
          <a:xfrm>
            <a:off x="1394075" y="8051397"/>
            <a:ext cx="9643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900" b="1" dirty="0" smtClean="0">
                <a:solidFill>
                  <a:srgbClr val="00FF00"/>
                </a:solidFill>
              </a:rPr>
              <a:t>Baroniinae</a:t>
            </a:r>
            <a:endParaRPr lang="en-US" sz="900" b="1" dirty="0">
              <a:solidFill>
                <a:srgbClr val="00FF00"/>
              </a:solidFill>
            </a:endParaRPr>
          </a:p>
        </p:txBody>
      </p:sp>
      <p:sp>
        <p:nvSpPr>
          <p:cNvPr id="979" name="TextBox 1006"/>
          <p:cNvSpPr txBox="1">
            <a:spLocks noChangeArrowheads="1"/>
          </p:cNvSpPr>
          <p:nvPr/>
        </p:nvSpPr>
        <p:spPr bwMode="auto">
          <a:xfrm>
            <a:off x="3995635" y="6824083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i="1" dirty="0" smtClean="0"/>
              <a:t>Parnassius</a:t>
            </a:r>
            <a:endParaRPr lang="en-US" sz="700" b="1" i="1" dirty="0"/>
          </a:p>
        </p:txBody>
      </p:sp>
      <p:cxnSp>
        <p:nvCxnSpPr>
          <p:cNvPr id="980" name="Straight Connector 979"/>
          <p:cNvCxnSpPr>
            <a:endCxn id="979" idx="2"/>
          </p:cNvCxnSpPr>
          <p:nvPr/>
        </p:nvCxnSpPr>
        <p:spPr>
          <a:xfrm flipH="1" flipV="1">
            <a:off x="4477819" y="7024138"/>
            <a:ext cx="202996" cy="194454"/>
          </a:xfrm>
          <a:prstGeom prst="line">
            <a:avLst/>
          </a:prstGeom>
          <a:ln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1" name="TextBox 1006"/>
          <p:cNvSpPr txBox="1">
            <a:spLocks noChangeArrowheads="1"/>
          </p:cNvSpPr>
          <p:nvPr/>
        </p:nvSpPr>
        <p:spPr bwMode="auto">
          <a:xfrm>
            <a:off x="2419094" y="2288011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FF0000"/>
                </a:solidFill>
              </a:rPr>
              <a:t>Papilionini</a:t>
            </a:r>
            <a:endParaRPr lang="en-US" sz="700" b="1" dirty="0">
              <a:solidFill>
                <a:srgbClr val="FF0000"/>
              </a:solidFill>
            </a:endParaRPr>
          </a:p>
        </p:txBody>
      </p:sp>
      <p:sp>
        <p:nvSpPr>
          <p:cNvPr id="983" name="TextBox 1006"/>
          <p:cNvSpPr txBox="1">
            <a:spLocks noChangeArrowheads="1"/>
          </p:cNvSpPr>
          <p:nvPr/>
        </p:nvSpPr>
        <p:spPr bwMode="auto">
          <a:xfrm>
            <a:off x="267095" y="6984254"/>
            <a:ext cx="106107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1100" b="1" dirty="0" smtClean="0"/>
              <a:t>Papilionidae</a:t>
            </a:r>
            <a:endParaRPr lang="en-US" sz="1100" b="1" dirty="0"/>
          </a:p>
        </p:txBody>
      </p:sp>
      <p:sp>
        <p:nvSpPr>
          <p:cNvPr id="986" name="TextBox 1006"/>
          <p:cNvSpPr txBox="1">
            <a:spLocks noChangeArrowheads="1"/>
          </p:cNvSpPr>
          <p:nvPr/>
        </p:nvSpPr>
        <p:spPr bwMode="auto">
          <a:xfrm>
            <a:off x="1852444" y="4729524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00B050"/>
                </a:solidFill>
              </a:rPr>
              <a:t>Troidini</a:t>
            </a:r>
            <a:endParaRPr lang="en-US" sz="700" b="1" dirty="0">
              <a:solidFill>
                <a:srgbClr val="00B050"/>
              </a:solidFill>
            </a:endParaRPr>
          </a:p>
        </p:txBody>
      </p:sp>
      <p:sp>
        <p:nvSpPr>
          <p:cNvPr id="988" name="TextBox 1006"/>
          <p:cNvSpPr txBox="1">
            <a:spLocks noChangeArrowheads="1"/>
          </p:cNvSpPr>
          <p:nvPr/>
        </p:nvSpPr>
        <p:spPr bwMode="auto">
          <a:xfrm>
            <a:off x="1852444" y="5317530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chemeClr val="accent6"/>
                </a:solidFill>
              </a:rPr>
              <a:t>Leptocircini</a:t>
            </a:r>
            <a:endParaRPr lang="en-US" sz="700" b="1" dirty="0">
              <a:solidFill>
                <a:schemeClr val="accent6"/>
              </a:solidFill>
            </a:endParaRPr>
          </a:p>
        </p:txBody>
      </p:sp>
      <p:sp>
        <p:nvSpPr>
          <p:cNvPr id="991" name="TextBox 1006"/>
          <p:cNvSpPr txBox="1">
            <a:spLocks noChangeArrowheads="1"/>
          </p:cNvSpPr>
          <p:nvPr/>
        </p:nvSpPr>
        <p:spPr bwMode="auto">
          <a:xfrm>
            <a:off x="3102868" y="1537583"/>
            <a:ext cx="9643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600" b="1" dirty="0" smtClean="0"/>
              <a:t>Old World </a:t>
            </a:r>
            <a:r>
              <a:rPr lang="fr-FR" sz="600" b="1" i="1" dirty="0" smtClean="0"/>
              <a:t>Papilio</a:t>
            </a:r>
            <a:endParaRPr lang="en-US" sz="600" b="1" i="1" dirty="0"/>
          </a:p>
        </p:txBody>
      </p:sp>
      <p:cxnSp>
        <p:nvCxnSpPr>
          <p:cNvPr id="992" name="Straight Connector 991"/>
          <p:cNvCxnSpPr>
            <a:endCxn id="991" idx="2"/>
          </p:cNvCxnSpPr>
          <p:nvPr/>
        </p:nvCxnSpPr>
        <p:spPr>
          <a:xfrm flipH="1" flipV="1">
            <a:off x="3585052" y="1722249"/>
            <a:ext cx="304860" cy="197727"/>
          </a:xfrm>
          <a:prstGeom prst="line">
            <a:avLst/>
          </a:prstGeom>
          <a:ln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3" name="TextBox 1006"/>
          <p:cNvSpPr txBox="1">
            <a:spLocks noChangeArrowheads="1"/>
          </p:cNvSpPr>
          <p:nvPr/>
        </p:nvSpPr>
        <p:spPr bwMode="auto">
          <a:xfrm>
            <a:off x="3321108" y="2540657"/>
            <a:ext cx="9643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600" b="1" dirty="0" smtClean="0"/>
              <a:t>New World </a:t>
            </a:r>
            <a:r>
              <a:rPr lang="fr-FR" sz="600" b="1" i="1" dirty="0" smtClean="0"/>
              <a:t>Papilio</a:t>
            </a:r>
            <a:endParaRPr lang="en-US" sz="600" b="1" i="1" dirty="0"/>
          </a:p>
        </p:txBody>
      </p:sp>
      <p:cxnSp>
        <p:nvCxnSpPr>
          <p:cNvPr id="994" name="Straight Connector 993"/>
          <p:cNvCxnSpPr/>
          <p:nvPr/>
        </p:nvCxnSpPr>
        <p:spPr>
          <a:xfrm flipH="1" flipV="1">
            <a:off x="3577441" y="2714701"/>
            <a:ext cx="1" cy="240292"/>
          </a:xfrm>
          <a:prstGeom prst="line">
            <a:avLst/>
          </a:prstGeom>
          <a:ln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9" name="TextBox 1006"/>
          <p:cNvSpPr txBox="1">
            <a:spLocks noChangeArrowheads="1"/>
          </p:cNvSpPr>
          <p:nvPr/>
        </p:nvSpPr>
        <p:spPr bwMode="auto">
          <a:xfrm>
            <a:off x="2109996" y="3303111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0000FF"/>
                </a:solidFill>
              </a:rPr>
              <a:t>Teinopalpini</a:t>
            </a:r>
            <a:endParaRPr lang="en-US" sz="700" b="1" i="1" dirty="0">
              <a:solidFill>
                <a:srgbClr val="0000FF"/>
              </a:solidFill>
            </a:endParaRPr>
          </a:p>
        </p:txBody>
      </p:sp>
      <p:sp>
        <p:nvSpPr>
          <p:cNvPr id="1003" name="TextBox 1006"/>
          <p:cNvSpPr txBox="1">
            <a:spLocks noChangeArrowheads="1"/>
          </p:cNvSpPr>
          <p:nvPr/>
        </p:nvSpPr>
        <p:spPr bwMode="auto">
          <a:xfrm>
            <a:off x="2978460" y="3590987"/>
            <a:ext cx="10283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600" b="1" dirty="0" smtClean="0"/>
              <a:t>South American </a:t>
            </a:r>
            <a:r>
              <a:rPr lang="fr-FR" sz="600" b="1" dirty="0" err="1" smtClean="0"/>
              <a:t>genera</a:t>
            </a:r>
            <a:endParaRPr lang="en-US" sz="600" b="1" dirty="0"/>
          </a:p>
        </p:txBody>
      </p:sp>
      <p:cxnSp>
        <p:nvCxnSpPr>
          <p:cNvPr id="1004" name="Straight Connector 1003"/>
          <p:cNvCxnSpPr>
            <a:endCxn id="1003" idx="2"/>
          </p:cNvCxnSpPr>
          <p:nvPr/>
        </p:nvCxnSpPr>
        <p:spPr>
          <a:xfrm flipH="1" flipV="1">
            <a:off x="3492654" y="3867986"/>
            <a:ext cx="170986" cy="117511"/>
          </a:xfrm>
          <a:prstGeom prst="line">
            <a:avLst/>
          </a:prstGeom>
          <a:ln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6" name="TextBox 1006"/>
          <p:cNvSpPr txBox="1">
            <a:spLocks noChangeArrowheads="1"/>
          </p:cNvSpPr>
          <p:nvPr/>
        </p:nvSpPr>
        <p:spPr bwMode="auto">
          <a:xfrm>
            <a:off x="3321476" y="4291671"/>
            <a:ext cx="10283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600" b="1" dirty="0" err="1" smtClean="0"/>
              <a:t>Australasian</a:t>
            </a:r>
            <a:r>
              <a:rPr lang="fr-FR" sz="600" b="1" dirty="0" smtClean="0"/>
              <a:t> </a:t>
            </a:r>
            <a:r>
              <a:rPr lang="fr-FR" sz="600" b="1" dirty="0" err="1" smtClean="0"/>
              <a:t>genera</a:t>
            </a:r>
            <a:endParaRPr lang="en-US" sz="600" b="1" dirty="0"/>
          </a:p>
        </p:txBody>
      </p:sp>
      <p:cxnSp>
        <p:nvCxnSpPr>
          <p:cNvPr id="1007" name="Straight Connector 1006"/>
          <p:cNvCxnSpPr/>
          <p:nvPr/>
        </p:nvCxnSpPr>
        <p:spPr>
          <a:xfrm flipV="1">
            <a:off x="3538433" y="4476337"/>
            <a:ext cx="0" cy="225078"/>
          </a:xfrm>
          <a:prstGeom prst="line">
            <a:avLst/>
          </a:prstGeom>
          <a:ln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0" name="TextBox 1006"/>
          <p:cNvSpPr txBox="1">
            <a:spLocks noChangeArrowheads="1"/>
          </p:cNvSpPr>
          <p:nvPr/>
        </p:nvSpPr>
        <p:spPr bwMode="auto">
          <a:xfrm>
            <a:off x="2454035" y="4525437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7030A0"/>
                </a:solidFill>
              </a:rPr>
              <a:t>Troidina</a:t>
            </a:r>
            <a:endParaRPr lang="en-US" sz="700" b="1" dirty="0">
              <a:solidFill>
                <a:srgbClr val="7030A0"/>
              </a:solidFill>
            </a:endParaRPr>
          </a:p>
        </p:txBody>
      </p:sp>
      <p:sp>
        <p:nvSpPr>
          <p:cNvPr id="1011" name="TextBox 1006"/>
          <p:cNvSpPr txBox="1">
            <a:spLocks noChangeArrowheads="1"/>
          </p:cNvSpPr>
          <p:nvPr/>
        </p:nvSpPr>
        <p:spPr bwMode="auto">
          <a:xfrm>
            <a:off x="2680656" y="4998124"/>
            <a:ext cx="96436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sz="700" b="1" dirty="0" smtClean="0">
                <a:solidFill>
                  <a:srgbClr val="7030A0"/>
                </a:solidFill>
              </a:rPr>
              <a:t>Battina</a:t>
            </a:r>
            <a:endParaRPr lang="en-US" sz="700" b="1" dirty="0">
              <a:solidFill>
                <a:srgbClr val="7030A0"/>
              </a:solidFill>
            </a:endParaRPr>
          </a:p>
        </p:txBody>
      </p:sp>
      <p:sp>
        <p:nvSpPr>
          <p:cNvPr id="815" name="TextBox 42"/>
          <p:cNvSpPr txBox="1">
            <a:spLocks noChangeArrowheads="1"/>
          </p:cNvSpPr>
          <p:nvPr/>
        </p:nvSpPr>
        <p:spPr bwMode="auto">
          <a:xfrm>
            <a:off x="0" y="0"/>
            <a:ext cx="6858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900" b="1" dirty="0"/>
              <a:t>Appendix </a:t>
            </a:r>
            <a:r>
              <a:rPr lang="en-US" sz="900" b="1" dirty="0" smtClean="0"/>
              <a:t>S3</a:t>
            </a:r>
            <a:r>
              <a:rPr lang="en-US" sz="900" dirty="0" smtClean="0"/>
              <a:t> </a:t>
            </a:r>
            <a:r>
              <a:rPr lang="en-US" sz="900" dirty="0"/>
              <a:t>Reconstruction of the biogeographical history for Papilionidae inferred by Bayes–DIVA</a:t>
            </a:r>
            <a:endParaRPr lang="en-US" sz="900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32" y="358001"/>
            <a:ext cx="1483368" cy="23904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6" name="TextBox 1006"/>
          <p:cNvSpPr txBox="1">
            <a:spLocks noChangeArrowheads="1"/>
          </p:cNvSpPr>
          <p:nvPr/>
        </p:nvSpPr>
        <p:spPr bwMode="auto">
          <a:xfrm>
            <a:off x="294556" y="358001"/>
            <a:ext cx="1334244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700" b="1" dirty="0" smtClean="0"/>
              <a:t>West </a:t>
            </a:r>
            <a:r>
              <a:rPr lang="fr-FR" sz="700" b="1" dirty="0" err="1" smtClean="0"/>
              <a:t>Palaearctic</a:t>
            </a:r>
            <a:r>
              <a:rPr lang="fr-FR" sz="700" b="1" dirty="0" smtClean="0"/>
              <a:t> </a:t>
            </a:r>
            <a:r>
              <a:rPr lang="fr-FR" sz="700" b="1" dirty="0" smtClean="0"/>
              <a:t>(A)</a:t>
            </a:r>
          </a:p>
          <a:p>
            <a:pPr eaLnBrk="1" hangingPunct="1"/>
            <a:endParaRPr lang="en-US" sz="700" b="1" dirty="0"/>
          </a:p>
          <a:p>
            <a:pPr eaLnBrk="1" hangingPunct="1"/>
            <a:r>
              <a:rPr lang="en-US" sz="700" b="1" dirty="0" smtClean="0"/>
              <a:t>East </a:t>
            </a:r>
            <a:r>
              <a:rPr lang="en-US" sz="700" b="1" dirty="0" err="1" smtClean="0"/>
              <a:t>Palaearctic</a:t>
            </a:r>
            <a:r>
              <a:rPr lang="en-US" sz="700" b="1" dirty="0" smtClean="0"/>
              <a:t> </a:t>
            </a:r>
            <a:r>
              <a:rPr lang="en-US" sz="700" b="1" dirty="0" smtClean="0"/>
              <a:t>(B)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West Nearctic (C)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East </a:t>
            </a:r>
            <a:r>
              <a:rPr lang="en-US" sz="700" b="1" dirty="0" err="1" smtClean="0"/>
              <a:t>Neactic</a:t>
            </a:r>
            <a:r>
              <a:rPr lang="en-US" sz="700" b="1" dirty="0" smtClean="0"/>
              <a:t> (D)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err="1" smtClean="0"/>
              <a:t>Afrotropics</a:t>
            </a:r>
            <a:r>
              <a:rPr lang="en-US" sz="700" b="1" dirty="0" smtClean="0"/>
              <a:t> </a:t>
            </a:r>
            <a:r>
              <a:rPr lang="en-US" sz="700" b="1" dirty="0" smtClean="0"/>
              <a:t>(E)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Madagascan region (F)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Amazonian </a:t>
            </a:r>
            <a:r>
              <a:rPr lang="en-US" sz="700" b="1" dirty="0" smtClean="0"/>
              <a:t>Neotropics </a:t>
            </a:r>
            <a:r>
              <a:rPr lang="en-US" sz="700" b="1" dirty="0" smtClean="0"/>
              <a:t>(G)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Mexican region (H)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India (I)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Malayan region (J)</a:t>
            </a:r>
          </a:p>
          <a:p>
            <a:pPr eaLnBrk="1" hangingPunct="1"/>
            <a:endParaRPr lang="en-US" sz="700" b="1" dirty="0" smtClean="0"/>
          </a:p>
          <a:p>
            <a:pPr eaLnBrk="1" hangingPunct="1"/>
            <a:r>
              <a:rPr lang="en-US" sz="700" b="1" dirty="0" smtClean="0"/>
              <a:t>Australasian region (K)</a:t>
            </a:r>
            <a:endParaRPr lang="fr-FR" sz="700" b="1" dirty="0" smtClean="0"/>
          </a:p>
        </p:txBody>
      </p:sp>
      <p:sp>
        <p:nvSpPr>
          <p:cNvPr id="738" name="Rectangle 737"/>
          <p:cNvSpPr/>
          <p:nvPr/>
        </p:nvSpPr>
        <p:spPr>
          <a:xfrm>
            <a:off x="147997" y="605552"/>
            <a:ext cx="108000" cy="108000"/>
          </a:xfrm>
          <a:prstGeom prst="rect">
            <a:avLst/>
          </a:prstGeom>
          <a:solidFill>
            <a:srgbClr val="0070C0"/>
          </a:solidFill>
          <a:ln w="3175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46" name="Rectangle 745"/>
          <p:cNvSpPr/>
          <p:nvPr/>
        </p:nvSpPr>
        <p:spPr>
          <a:xfrm>
            <a:off x="147997" y="400212"/>
            <a:ext cx="108000" cy="108000"/>
          </a:xfrm>
          <a:prstGeom prst="rect">
            <a:avLst/>
          </a:prstGeom>
          <a:solidFill>
            <a:srgbClr val="00FFFF"/>
          </a:solidFill>
          <a:ln w="3175">
            <a:solidFill>
              <a:srgbClr val="00FFFF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49" name="Rectangle 748"/>
          <p:cNvSpPr/>
          <p:nvPr/>
        </p:nvSpPr>
        <p:spPr>
          <a:xfrm>
            <a:off x="147997" y="821576"/>
            <a:ext cx="108000" cy="108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8" name="Rectangle 817"/>
          <p:cNvSpPr/>
          <p:nvPr/>
        </p:nvSpPr>
        <p:spPr>
          <a:xfrm>
            <a:off x="150539" y="1037258"/>
            <a:ext cx="108000" cy="108000"/>
          </a:xfrm>
          <a:prstGeom prst="rect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9" name="Rectangle 818"/>
          <p:cNvSpPr/>
          <p:nvPr/>
        </p:nvSpPr>
        <p:spPr>
          <a:xfrm>
            <a:off x="147563" y="1685706"/>
            <a:ext cx="108000" cy="108000"/>
          </a:xfrm>
          <a:prstGeom prst="rect">
            <a:avLst/>
          </a:prstGeom>
          <a:solidFill>
            <a:srgbClr val="92D050"/>
          </a:solidFill>
          <a:ln w="3175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0" name="Rectangle 819"/>
          <p:cNvSpPr/>
          <p:nvPr/>
        </p:nvSpPr>
        <p:spPr>
          <a:xfrm>
            <a:off x="147997" y="2335845"/>
            <a:ext cx="108000" cy="108000"/>
          </a:xfrm>
          <a:prstGeom prst="rect">
            <a:avLst/>
          </a:prstGeom>
          <a:solidFill>
            <a:srgbClr val="00B050"/>
          </a:solidFill>
          <a:ln w="3175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1" name="Rectangle 820"/>
          <p:cNvSpPr/>
          <p:nvPr/>
        </p:nvSpPr>
        <p:spPr>
          <a:xfrm>
            <a:off x="147563" y="1469240"/>
            <a:ext cx="108000" cy="108000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2" name="Rectangle 821"/>
          <p:cNvSpPr/>
          <p:nvPr/>
        </p:nvSpPr>
        <p:spPr>
          <a:xfrm>
            <a:off x="147563" y="2543809"/>
            <a:ext cx="108000" cy="108000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3" name="Rectangle 822"/>
          <p:cNvSpPr/>
          <p:nvPr/>
        </p:nvSpPr>
        <p:spPr>
          <a:xfrm>
            <a:off x="147997" y="2112177"/>
            <a:ext cx="108000" cy="108000"/>
          </a:xfrm>
          <a:prstGeom prst="rect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4" name="Rectangle 823"/>
          <p:cNvSpPr/>
          <p:nvPr/>
        </p:nvSpPr>
        <p:spPr>
          <a:xfrm>
            <a:off x="147997" y="1241753"/>
            <a:ext cx="108000" cy="108000"/>
          </a:xfrm>
          <a:prstGeom prst="rect">
            <a:avLst/>
          </a:prstGeom>
          <a:solidFill>
            <a:srgbClr val="FFFF00"/>
          </a:solidFill>
          <a:ln w="3175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5" name="Rectangle 824"/>
          <p:cNvSpPr/>
          <p:nvPr/>
        </p:nvSpPr>
        <p:spPr>
          <a:xfrm>
            <a:off x="150539" y="1899591"/>
            <a:ext cx="108000" cy="108000"/>
          </a:xfrm>
          <a:prstGeom prst="rect">
            <a:avLst/>
          </a:prstGeom>
          <a:solidFill>
            <a:schemeClr val="bg2">
              <a:lumMod val="50000"/>
            </a:schemeClr>
          </a:solidFill>
          <a:ln w="3175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827" name="Chart 826"/>
          <p:cNvGraphicFramePr/>
          <p:nvPr>
            <p:extLst>
              <p:ext uri="{D42A27DB-BD31-4B8C-83A1-F6EECF244321}">
                <p14:modId xmlns:p14="http://schemas.microsoft.com/office/powerpoint/2010/main" xmlns="" val="3647951664"/>
              </p:ext>
            </p:extLst>
          </p:nvPr>
        </p:nvGraphicFramePr>
        <p:xfrm>
          <a:off x="5780926" y="180258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28" name="Chart 827"/>
          <p:cNvGraphicFramePr/>
          <p:nvPr>
            <p:extLst>
              <p:ext uri="{D42A27DB-BD31-4B8C-83A1-F6EECF244321}">
                <p14:modId xmlns:p14="http://schemas.microsoft.com/office/powerpoint/2010/main" xmlns="" val="1313471827"/>
              </p:ext>
            </p:extLst>
          </p:nvPr>
        </p:nvGraphicFramePr>
        <p:xfrm>
          <a:off x="5038706" y="183727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29" name="Chart 828"/>
          <p:cNvGraphicFramePr/>
          <p:nvPr>
            <p:extLst>
              <p:ext uri="{D42A27DB-BD31-4B8C-83A1-F6EECF244321}">
                <p14:modId xmlns:p14="http://schemas.microsoft.com/office/powerpoint/2010/main" xmlns="" val="460611895"/>
              </p:ext>
            </p:extLst>
          </p:nvPr>
        </p:nvGraphicFramePr>
        <p:xfrm>
          <a:off x="4574291" y="190458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30" name="Chart 829"/>
          <p:cNvGraphicFramePr/>
          <p:nvPr>
            <p:extLst>
              <p:ext uri="{D42A27DB-BD31-4B8C-83A1-F6EECF244321}">
                <p14:modId xmlns:p14="http://schemas.microsoft.com/office/powerpoint/2010/main" xmlns="" val="3628944183"/>
              </p:ext>
            </p:extLst>
          </p:nvPr>
        </p:nvGraphicFramePr>
        <p:xfrm>
          <a:off x="4659857" y="20146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831" name="Chart 830"/>
          <p:cNvGraphicFramePr/>
          <p:nvPr>
            <p:extLst>
              <p:ext uri="{D42A27DB-BD31-4B8C-83A1-F6EECF244321}">
                <p14:modId xmlns:p14="http://schemas.microsoft.com/office/powerpoint/2010/main" xmlns="" val="3998580245"/>
              </p:ext>
            </p:extLst>
          </p:nvPr>
        </p:nvGraphicFramePr>
        <p:xfrm>
          <a:off x="4354202" y="195989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832" name="Chart 831"/>
          <p:cNvGraphicFramePr/>
          <p:nvPr>
            <p:extLst>
              <p:ext uri="{D42A27DB-BD31-4B8C-83A1-F6EECF244321}">
                <p14:modId xmlns:p14="http://schemas.microsoft.com/office/powerpoint/2010/main" xmlns="" val="2349465777"/>
              </p:ext>
            </p:extLst>
          </p:nvPr>
        </p:nvGraphicFramePr>
        <p:xfrm>
          <a:off x="4861748" y="187266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33" name="Chart 832"/>
          <p:cNvGraphicFramePr/>
          <p:nvPr>
            <p:extLst>
              <p:ext uri="{D42A27DB-BD31-4B8C-83A1-F6EECF244321}">
                <p14:modId xmlns:p14="http://schemas.microsoft.com/office/powerpoint/2010/main" xmlns="" val="2061824729"/>
              </p:ext>
            </p:extLst>
          </p:nvPr>
        </p:nvGraphicFramePr>
        <p:xfrm>
          <a:off x="5883696" y="208798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834" name="Chart 833"/>
          <p:cNvGraphicFramePr/>
          <p:nvPr>
            <p:extLst>
              <p:ext uri="{D42A27DB-BD31-4B8C-83A1-F6EECF244321}">
                <p14:modId xmlns:p14="http://schemas.microsoft.com/office/powerpoint/2010/main" xmlns="" val="4022073234"/>
              </p:ext>
            </p:extLst>
          </p:nvPr>
        </p:nvGraphicFramePr>
        <p:xfrm>
          <a:off x="5048025" y="212771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835" name="Chart 834"/>
          <p:cNvGraphicFramePr/>
          <p:nvPr>
            <p:extLst>
              <p:ext uri="{D42A27DB-BD31-4B8C-83A1-F6EECF244321}">
                <p14:modId xmlns:p14="http://schemas.microsoft.com/office/powerpoint/2010/main" xmlns="" val="195284539"/>
              </p:ext>
            </p:extLst>
          </p:nvPr>
        </p:nvGraphicFramePr>
        <p:xfrm>
          <a:off x="4004337" y="204609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838" name="Chart 837"/>
          <p:cNvGraphicFramePr/>
          <p:nvPr>
            <p:extLst>
              <p:ext uri="{D42A27DB-BD31-4B8C-83A1-F6EECF244321}">
                <p14:modId xmlns:p14="http://schemas.microsoft.com/office/powerpoint/2010/main" xmlns="" val="4170060077"/>
              </p:ext>
            </p:extLst>
          </p:nvPr>
        </p:nvGraphicFramePr>
        <p:xfrm>
          <a:off x="3918386" y="211615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839" name="Chart 838"/>
          <p:cNvGraphicFramePr/>
          <p:nvPr>
            <p:extLst>
              <p:ext uri="{D42A27DB-BD31-4B8C-83A1-F6EECF244321}">
                <p14:modId xmlns:p14="http://schemas.microsoft.com/office/powerpoint/2010/main" xmlns="" val="3617852624"/>
              </p:ext>
            </p:extLst>
          </p:nvPr>
        </p:nvGraphicFramePr>
        <p:xfrm>
          <a:off x="5301208" y="76914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840" name="Chart 839"/>
          <p:cNvGraphicFramePr/>
          <p:nvPr>
            <p:extLst>
              <p:ext uri="{D42A27DB-BD31-4B8C-83A1-F6EECF244321}">
                <p14:modId xmlns:p14="http://schemas.microsoft.com/office/powerpoint/2010/main" xmlns="" val="728866127"/>
              </p:ext>
            </p:extLst>
          </p:nvPr>
        </p:nvGraphicFramePr>
        <p:xfrm>
          <a:off x="5905320" y="48221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841" name="Chart 840"/>
          <p:cNvGraphicFramePr/>
          <p:nvPr>
            <p:extLst>
              <p:ext uri="{D42A27DB-BD31-4B8C-83A1-F6EECF244321}">
                <p14:modId xmlns:p14="http://schemas.microsoft.com/office/powerpoint/2010/main" xmlns="" val="4155357140"/>
              </p:ext>
            </p:extLst>
          </p:nvPr>
        </p:nvGraphicFramePr>
        <p:xfrm>
          <a:off x="6098633" y="56560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842" name="Chart 841"/>
          <p:cNvGraphicFramePr/>
          <p:nvPr>
            <p:extLst>
              <p:ext uri="{D42A27DB-BD31-4B8C-83A1-F6EECF244321}">
                <p14:modId xmlns:p14="http://schemas.microsoft.com/office/powerpoint/2010/main" xmlns="" val="2080811267"/>
              </p:ext>
            </p:extLst>
          </p:nvPr>
        </p:nvGraphicFramePr>
        <p:xfrm>
          <a:off x="5814572" y="52313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843" name="Chart 842"/>
          <p:cNvGraphicFramePr/>
          <p:nvPr>
            <p:extLst>
              <p:ext uri="{D42A27DB-BD31-4B8C-83A1-F6EECF244321}">
                <p14:modId xmlns:p14="http://schemas.microsoft.com/office/powerpoint/2010/main" xmlns="" val="769759679"/>
              </p:ext>
            </p:extLst>
          </p:nvPr>
        </p:nvGraphicFramePr>
        <p:xfrm>
          <a:off x="6087656" y="64917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844" name="Chart 843"/>
          <p:cNvGraphicFramePr/>
          <p:nvPr>
            <p:extLst>
              <p:ext uri="{D42A27DB-BD31-4B8C-83A1-F6EECF244321}">
                <p14:modId xmlns:p14="http://schemas.microsoft.com/office/powerpoint/2010/main" xmlns="" val="1641740549"/>
              </p:ext>
            </p:extLst>
          </p:nvPr>
        </p:nvGraphicFramePr>
        <p:xfrm>
          <a:off x="5427773" y="58496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845" name="Chart 844"/>
          <p:cNvGraphicFramePr/>
          <p:nvPr>
            <p:extLst>
              <p:ext uri="{D42A27DB-BD31-4B8C-83A1-F6EECF244321}">
                <p14:modId xmlns:p14="http://schemas.microsoft.com/office/powerpoint/2010/main" xmlns="" val="1374189843"/>
              </p:ext>
            </p:extLst>
          </p:nvPr>
        </p:nvGraphicFramePr>
        <p:xfrm>
          <a:off x="5218928" y="63465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846" name="Chart 845"/>
          <p:cNvGraphicFramePr/>
          <p:nvPr>
            <p:extLst>
              <p:ext uri="{D42A27DB-BD31-4B8C-83A1-F6EECF244321}">
                <p14:modId xmlns:p14="http://schemas.microsoft.com/office/powerpoint/2010/main" xmlns="" val="3292147728"/>
              </p:ext>
            </p:extLst>
          </p:nvPr>
        </p:nvGraphicFramePr>
        <p:xfrm>
          <a:off x="5102169" y="70502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847" name="Chart 846"/>
          <p:cNvGraphicFramePr/>
          <p:nvPr>
            <p:extLst>
              <p:ext uri="{D42A27DB-BD31-4B8C-83A1-F6EECF244321}">
                <p14:modId xmlns:p14="http://schemas.microsoft.com/office/powerpoint/2010/main" xmlns="" val="1065807833"/>
              </p:ext>
            </p:extLst>
          </p:nvPr>
        </p:nvGraphicFramePr>
        <p:xfrm>
          <a:off x="5458605" y="84649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848" name="Chart 847"/>
          <p:cNvGraphicFramePr/>
          <p:nvPr>
            <p:extLst>
              <p:ext uri="{D42A27DB-BD31-4B8C-83A1-F6EECF244321}">
                <p14:modId xmlns:p14="http://schemas.microsoft.com/office/powerpoint/2010/main" xmlns="" val="512062741"/>
              </p:ext>
            </p:extLst>
          </p:nvPr>
        </p:nvGraphicFramePr>
        <p:xfrm>
          <a:off x="4987918" y="77162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854" name="Chart 853"/>
          <p:cNvGraphicFramePr/>
          <p:nvPr>
            <p:extLst>
              <p:ext uri="{D42A27DB-BD31-4B8C-83A1-F6EECF244321}">
                <p14:modId xmlns:p14="http://schemas.microsoft.com/office/powerpoint/2010/main" xmlns="" val="279583319"/>
              </p:ext>
            </p:extLst>
          </p:nvPr>
        </p:nvGraphicFramePr>
        <p:xfrm>
          <a:off x="6175563" y="105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869" name="Chart 868"/>
          <p:cNvGraphicFramePr/>
          <p:nvPr>
            <p:extLst>
              <p:ext uri="{D42A27DB-BD31-4B8C-83A1-F6EECF244321}">
                <p14:modId xmlns:p14="http://schemas.microsoft.com/office/powerpoint/2010/main" xmlns="" val="719478359"/>
              </p:ext>
            </p:extLst>
          </p:nvPr>
        </p:nvGraphicFramePr>
        <p:xfrm>
          <a:off x="6024237" y="3159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870" name="Chart 869"/>
          <p:cNvGraphicFramePr/>
          <p:nvPr>
            <p:extLst>
              <p:ext uri="{D42A27DB-BD31-4B8C-83A1-F6EECF244321}">
                <p14:modId xmlns:p14="http://schemas.microsoft.com/office/powerpoint/2010/main" xmlns="" val="575884196"/>
              </p:ext>
            </p:extLst>
          </p:nvPr>
        </p:nvGraphicFramePr>
        <p:xfrm>
          <a:off x="6087864" y="7926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871" name="Chart 870"/>
          <p:cNvGraphicFramePr/>
          <p:nvPr>
            <p:extLst>
              <p:ext uri="{D42A27DB-BD31-4B8C-83A1-F6EECF244321}">
                <p14:modId xmlns:p14="http://schemas.microsoft.com/office/powerpoint/2010/main" xmlns="" val="704516603"/>
              </p:ext>
            </p:extLst>
          </p:nvPr>
        </p:nvGraphicFramePr>
        <p:xfrm>
          <a:off x="5786295" y="8408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872" name="Chart 871"/>
          <p:cNvGraphicFramePr/>
          <p:nvPr>
            <p:extLst>
              <p:ext uri="{D42A27DB-BD31-4B8C-83A1-F6EECF244321}">
                <p14:modId xmlns:p14="http://schemas.microsoft.com/office/powerpoint/2010/main" xmlns="" val="1530668709"/>
              </p:ext>
            </p:extLst>
          </p:nvPr>
        </p:nvGraphicFramePr>
        <p:xfrm>
          <a:off x="5812040" y="19896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graphicFrame>
        <p:nvGraphicFramePr>
          <p:cNvPr id="874" name="Chart 873"/>
          <p:cNvGraphicFramePr/>
          <p:nvPr>
            <p:extLst>
              <p:ext uri="{D42A27DB-BD31-4B8C-83A1-F6EECF244321}">
                <p14:modId xmlns:p14="http://schemas.microsoft.com/office/powerpoint/2010/main" xmlns="" val="1779825484"/>
              </p:ext>
            </p:extLst>
          </p:nvPr>
        </p:nvGraphicFramePr>
        <p:xfrm>
          <a:off x="5741746" y="28600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graphicFrame>
        <p:nvGraphicFramePr>
          <p:cNvPr id="877" name="Chart 876"/>
          <p:cNvGraphicFramePr/>
          <p:nvPr>
            <p:extLst>
              <p:ext uri="{D42A27DB-BD31-4B8C-83A1-F6EECF244321}">
                <p14:modId xmlns:p14="http://schemas.microsoft.com/office/powerpoint/2010/main" xmlns="" val="4169851627"/>
              </p:ext>
            </p:extLst>
          </p:nvPr>
        </p:nvGraphicFramePr>
        <p:xfrm>
          <a:off x="5630298" y="24157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878" name="Chart 877"/>
          <p:cNvGraphicFramePr/>
          <p:nvPr>
            <p:extLst>
              <p:ext uri="{D42A27DB-BD31-4B8C-83A1-F6EECF244321}">
                <p14:modId xmlns:p14="http://schemas.microsoft.com/office/powerpoint/2010/main" xmlns="" val="3028577042"/>
              </p:ext>
            </p:extLst>
          </p:nvPr>
        </p:nvGraphicFramePr>
        <p:xfrm>
          <a:off x="5161525" y="1644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graphicFrame>
        <p:nvGraphicFramePr>
          <p:cNvPr id="879" name="Chart 878"/>
          <p:cNvGraphicFramePr/>
          <p:nvPr>
            <p:extLst>
              <p:ext uri="{D42A27DB-BD31-4B8C-83A1-F6EECF244321}">
                <p14:modId xmlns:p14="http://schemas.microsoft.com/office/powerpoint/2010/main" xmlns="" val="3464260425"/>
              </p:ext>
            </p:extLst>
          </p:nvPr>
        </p:nvGraphicFramePr>
        <p:xfrm>
          <a:off x="5999375" y="35593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  <p:graphicFrame>
        <p:nvGraphicFramePr>
          <p:cNvPr id="880" name="Chart 879"/>
          <p:cNvGraphicFramePr/>
          <p:nvPr>
            <p:extLst>
              <p:ext uri="{D42A27DB-BD31-4B8C-83A1-F6EECF244321}">
                <p14:modId xmlns:p14="http://schemas.microsoft.com/office/powerpoint/2010/main" xmlns="" val="3302933175"/>
              </p:ext>
            </p:extLst>
          </p:nvPr>
        </p:nvGraphicFramePr>
        <p:xfrm>
          <a:off x="5728922" y="39557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graphicFrame>
        <p:nvGraphicFramePr>
          <p:cNvPr id="881" name="Chart 880"/>
          <p:cNvGraphicFramePr/>
          <p:nvPr>
            <p:extLst>
              <p:ext uri="{D42A27DB-BD31-4B8C-83A1-F6EECF244321}">
                <p14:modId xmlns:p14="http://schemas.microsoft.com/office/powerpoint/2010/main" xmlns="" val="3064870299"/>
              </p:ext>
            </p:extLst>
          </p:nvPr>
        </p:nvGraphicFramePr>
        <p:xfrm>
          <a:off x="4974358" y="28030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5"/>
          </a:graphicData>
        </a:graphic>
      </p:graphicFrame>
      <p:graphicFrame>
        <p:nvGraphicFramePr>
          <p:cNvPr id="882" name="Chart 881"/>
          <p:cNvGraphicFramePr/>
          <p:nvPr>
            <p:extLst>
              <p:ext uri="{D42A27DB-BD31-4B8C-83A1-F6EECF244321}">
                <p14:modId xmlns:p14="http://schemas.microsoft.com/office/powerpoint/2010/main" xmlns="" val="2993798574"/>
              </p:ext>
            </p:extLst>
          </p:nvPr>
        </p:nvGraphicFramePr>
        <p:xfrm>
          <a:off x="4830370" y="51983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6"/>
          </a:graphicData>
        </a:graphic>
      </p:graphicFrame>
      <p:graphicFrame>
        <p:nvGraphicFramePr>
          <p:cNvPr id="883" name="Chart 882"/>
          <p:cNvGraphicFramePr/>
          <p:nvPr>
            <p:extLst>
              <p:ext uri="{D42A27DB-BD31-4B8C-83A1-F6EECF244321}">
                <p14:modId xmlns:p14="http://schemas.microsoft.com/office/powerpoint/2010/main" xmlns="" val="334607828"/>
              </p:ext>
            </p:extLst>
          </p:nvPr>
        </p:nvGraphicFramePr>
        <p:xfrm>
          <a:off x="5718633" y="91881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7"/>
          </a:graphicData>
        </a:graphic>
      </p:graphicFrame>
      <p:graphicFrame>
        <p:nvGraphicFramePr>
          <p:cNvPr id="884" name="Chart 883"/>
          <p:cNvGraphicFramePr/>
          <p:nvPr>
            <p:extLst>
              <p:ext uri="{D42A27DB-BD31-4B8C-83A1-F6EECF244321}">
                <p14:modId xmlns:p14="http://schemas.microsoft.com/office/powerpoint/2010/main" xmlns="" val="1536162188"/>
              </p:ext>
            </p:extLst>
          </p:nvPr>
        </p:nvGraphicFramePr>
        <p:xfrm>
          <a:off x="5360207" y="94974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"/>
          </a:graphicData>
        </a:graphic>
      </p:graphicFrame>
      <p:graphicFrame>
        <p:nvGraphicFramePr>
          <p:cNvPr id="885" name="Chart 884"/>
          <p:cNvGraphicFramePr/>
          <p:nvPr>
            <p:extLst>
              <p:ext uri="{D42A27DB-BD31-4B8C-83A1-F6EECF244321}">
                <p14:modId xmlns:p14="http://schemas.microsoft.com/office/powerpoint/2010/main" xmlns="" val="1494386809"/>
              </p:ext>
            </p:extLst>
          </p:nvPr>
        </p:nvGraphicFramePr>
        <p:xfrm>
          <a:off x="5229200" y="98897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9"/>
          </a:graphicData>
        </a:graphic>
      </p:graphicFrame>
      <p:graphicFrame>
        <p:nvGraphicFramePr>
          <p:cNvPr id="886" name="Chart 885"/>
          <p:cNvGraphicFramePr/>
          <p:nvPr>
            <p:extLst>
              <p:ext uri="{D42A27DB-BD31-4B8C-83A1-F6EECF244321}">
                <p14:modId xmlns:p14="http://schemas.microsoft.com/office/powerpoint/2010/main" xmlns="" val="2495833576"/>
              </p:ext>
            </p:extLst>
          </p:nvPr>
        </p:nvGraphicFramePr>
        <p:xfrm>
          <a:off x="5006048" y="102093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0"/>
          </a:graphicData>
        </a:graphic>
      </p:graphicFrame>
      <p:graphicFrame>
        <p:nvGraphicFramePr>
          <p:cNvPr id="887" name="Chart 886"/>
          <p:cNvGraphicFramePr/>
          <p:nvPr>
            <p:extLst>
              <p:ext uri="{D42A27DB-BD31-4B8C-83A1-F6EECF244321}">
                <p14:modId xmlns:p14="http://schemas.microsoft.com/office/powerpoint/2010/main" xmlns="" val="1324100610"/>
              </p:ext>
            </p:extLst>
          </p:nvPr>
        </p:nvGraphicFramePr>
        <p:xfrm>
          <a:off x="4330999" y="77721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1"/>
          </a:graphicData>
        </a:graphic>
      </p:graphicFrame>
      <p:graphicFrame>
        <p:nvGraphicFramePr>
          <p:cNvPr id="888" name="Chart 887"/>
          <p:cNvGraphicFramePr/>
          <p:nvPr>
            <p:extLst>
              <p:ext uri="{D42A27DB-BD31-4B8C-83A1-F6EECF244321}">
                <p14:modId xmlns:p14="http://schemas.microsoft.com/office/powerpoint/2010/main" xmlns="" val="3866824520"/>
              </p:ext>
            </p:extLst>
          </p:nvPr>
        </p:nvGraphicFramePr>
        <p:xfrm>
          <a:off x="5642455" y="111477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2"/>
          </a:graphicData>
        </a:graphic>
      </p:graphicFrame>
      <p:graphicFrame>
        <p:nvGraphicFramePr>
          <p:cNvPr id="889" name="Chart 888"/>
          <p:cNvGraphicFramePr/>
          <p:nvPr>
            <p:extLst>
              <p:ext uri="{D42A27DB-BD31-4B8C-83A1-F6EECF244321}">
                <p14:modId xmlns:p14="http://schemas.microsoft.com/office/powerpoint/2010/main" xmlns="" val="2229823407"/>
              </p:ext>
            </p:extLst>
          </p:nvPr>
        </p:nvGraphicFramePr>
        <p:xfrm>
          <a:off x="5487860" y="115829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3"/>
          </a:graphicData>
        </a:graphic>
      </p:graphicFrame>
      <p:graphicFrame>
        <p:nvGraphicFramePr>
          <p:cNvPr id="890" name="Chart 889"/>
          <p:cNvGraphicFramePr/>
          <p:nvPr>
            <p:extLst>
              <p:ext uri="{D42A27DB-BD31-4B8C-83A1-F6EECF244321}">
                <p14:modId xmlns:p14="http://schemas.microsoft.com/office/powerpoint/2010/main" xmlns="" val="1304211192"/>
              </p:ext>
            </p:extLst>
          </p:nvPr>
        </p:nvGraphicFramePr>
        <p:xfrm>
          <a:off x="5157192" y="118559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4"/>
          </a:graphicData>
        </a:graphic>
      </p:graphicFrame>
      <p:graphicFrame>
        <p:nvGraphicFramePr>
          <p:cNvPr id="891" name="Chart 890"/>
          <p:cNvGraphicFramePr/>
          <p:nvPr>
            <p:extLst>
              <p:ext uri="{D42A27DB-BD31-4B8C-83A1-F6EECF244321}">
                <p14:modId xmlns:p14="http://schemas.microsoft.com/office/powerpoint/2010/main" xmlns="" val="3712818973"/>
              </p:ext>
            </p:extLst>
          </p:nvPr>
        </p:nvGraphicFramePr>
        <p:xfrm>
          <a:off x="4558817" y="124383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5"/>
          </a:graphicData>
        </a:graphic>
      </p:graphicFrame>
      <p:graphicFrame>
        <p:nvGraphicFramePr>
          <p:cNvPr id="892" name="Chart 891"/>
          <p:cNvGraphicFramePr/>
          <p:nvPr>
            <p:extLst>
              <p:ext uri="{D42A27DB-BD31-4B8C-83A1-F6EECF244321}">
                <p14:modId xmlns:p14="http://schemas.microsoft.com/office/powerpoint/2010/main" xmlns="" val="1928006671"/>
              </p:ext>
            </p:extLst>
          </p:nvPr>
        </p:nvGraphicFramePr>
        <p:xfrm>
          <a:off x="5517232" y="127855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6"/>
          </a:graphicData>
        </a:graphic>
      </p:graphicFrame>
      <p:graphicFrame>
        <p:nvGraphicFramePr>
          <p:cNvPr id="893" name="Chart 892"/>
          <p:cNvGraphicFramePr/>
          <p:nvPr>
            <p:extLst>
              <p:ext uri="{D42A27DB-BD31-4B8C-83A1-F6EECF244321}">
                <p14:modId xmlns:p14="http://schemas.microsoft.com/office/powerpoint/2010/main" xmlns="" val="3502298453"/>
              </p:ext>
            </p:extLst>
          </p:nvPr>
        </p:nvGraphicFramePr>
        <p:xfrm>
          <a:off x="4230066" y="101394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7"/>
          </a:graphicData>
        </a:graphic>
      </p:graphicFrame>
      <p:graphicFrame>
        <p:nvGraphicFramePr>
          <p:cNvPr id="894" name="Chart 893"/>
          <p:cNvGraphicFramePr/>
          <p:nvPr>
            <p:extLst>
              <p:ext uri="{D42A27DB-BD31-4B8C-83A1-F6EECF244321}">
                <p14:modId xmlns:p14="http://schemas.microsoft.com/office/powerpoint/2010/main" xmlns="" val="1892222541"/>
              </p:ext>
            </p:extLst>
          </p:nvPr>
        </p:nvGraphicFramePr>
        <p:xfrm>
          <a:off x="5398206" y="137009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8"/>
          </a:graphicData>
        </a:graphic>
      </p:graphicFrame>
      <p:graphicFrame>
        <p:nvGraphicFramePr>
          <p:cNvPr id="895" name="Chart 894"/>
          <p:cNvGraphicFramePr/>
          <p:nvPr>
            <p:extLst>
              <p:ext uri="{D42A27DB-BD31-4B8C-83A1-F6EECF244321}">
                <p14:modId xmlns:p14="http://schemas.microsoft.com/office/powerpoint/2010/main" xmlns="" val="3833324206"/>
              </p:ext>
            </p:extLst>
          </p:nvPr>
        </p:nvGraphicFramePr>
        <p:xfrm>
          <a:off x="4589338" y="139626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9"/>
          </a:graphicData>
        </a:graphic>
      </p:graphicFrame>
      <p:graphicFrame>
        <p:nvGraphicFramePr>
          <p:cNvPr id="896" name="Chart 895"/>
          <p:cNvGraphicFramePr/>
          <p:nvPr>
            <p:extLst>
              <p:ext uri="{D42A27DB-BD31-4B8C-83A1-F6EECF244321}">
                <p14:modId xmlns:p14="http://schemas.microsoft.com/office/powerpoint/2010/main" xmlns="" val="3632216236"/>
              </p:ext>
            </p:extLst>
          </p:nvPr>
        </p:nvGraphicFramePr>
        <p:xfrm>
          <a:off x="4134127" y="120452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0"/>
          </a:graphicData>
        </a:graphic>
      </p:graphicFrame>
      <p:graphicFrame>
        <p:nvGraphicFramePr>
          <p:cNvPr id="897" name="Chart 896"/>
          <p:cNvGraphicFramePr/>
          <p:nvPr>
            <p:extLst>
              <p:ext uri="{D42A27DB-BD31-4B8C-83A1-F6EECF244321}">
                <p14:modId xmlns:p14="http://schemas.microsoft.com/office/powerpoint/2010/main" xmlns="" val="2741831073"/>
              </p:ext>
            </p:extLst>
          </p:nvPr>
        </p:nvGraphicFramePr>
        <p:xfrm>
          <a:off x="6191494" y="149142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1"/>
          </a:graphicData>
        </a:graphic>
      </p:graphicFrame>
      <p:graphicFrame>
        <p:nvGraphicFramePr>
          <p:cNvPr id="898" name="Chart 897"/>
          <p:cNvGraphicFramePr/>
          <p:nvPr>
            <p:extLst>
              <p:ext uri="{D42A27DB-BD31-4B8C-83A1-F6EECF244321}">
                <p14:modId xmlns:p14="http://schemas.microsoft.com/office/powerpoint/2010/main" xmlns="" val="361940138"/>
              </p:ext>
            </p:extLst>
          </p:nvPr>
        </p:nvGraphicFramePr>
        <p:xfrm>
          <a:off x="6024144" y="151117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2"/>
          </a:graphicData>
        </a:graphic>
      </p:graphicFrame>
      <p:graphicFrame>
        <p:nvGraphicFramePr>
          <p:cNvPr id="899" name="Chart 898"/>
          <p:cNvGraphicFramePr/>
          <p:nvPr>
            <p:extLst>
              <p:ext uri="{D42A27DB-BD31-4B8C-83A1-F6EECF244321}">
                <p14:modId xmlns:p14="http://schemas.microsoft.com/office/powerpoint/2010/main" xmlns="" val="307862331"/>
              </p:ext>
            </p:extLst>
          </p:nvPr>
        </p:nvGraphicFramePr>
        <p:xfrm>
          <a:off x="6027701" y="151230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3"/>
          </a:graphicData>
        </a:graphic>
      </p:graphicFrame>
      <p:graphicFrame>
        <p:nvGraphicFramePr>
          <p:cNvPr id="900" name="Chart 899"/>
          <p:cNvGraphicFramePr/>
          <p:nvPr>
            <p:extLst>
              <p:ext uri="{D42A27DB-BD31-4B8C-83A1-F6EECF244321}">
                <p14:modId xmlns:p14="http://schemas.microsoft.com/office/powerpoint/2010/main" xmlns="" val="148240281"/>
              </p:ext>
            </p:extLst>
          </p:nvPr>
        </p:nvGraphicFramePr>
        <p:xfrm>
          <a:off x="5705291" y="154709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4"/>
          </a:graphicData>
        </a:graphic>
      </p:graphicFrame>
      <p:graphicFrame>
        <p:nvGraphicFramePr>
          <p:cNvPr id="901" name="Chart 900"/>
          <p:cNvGraphicFramePr/>
          <p:nvPr>
            <p:extLst>
              <p:ext uri="{D42A27DB-BD31-4B8C-83A1-F6EECF244321}">
                <p14:modId xmlns:p14="http://schemas.microsoft.com/office/powerpoint/2010/main" xmlns="" val="3885699658"/>
              </p:ext>
            </p:extLst>
          </p:nvPr>
        </p:nvGraphicFramePr>
        <p:xfrm>
          <a:off x="5862212" y="164745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5"/>
          </a:graphicData>
        </a:graphic>
      </p:graphicFrame>
      <p:graphicFrame>
        <p:nvGraphicFramePr>
          <p:cNvPr id="902" name="Chart 901"/>
          <p:cNvGraphicFramePr/>
          <p:nvPr>
            <p:extLst>
              <p:ext uri="{D42A27DB-BD31-4B8C-83A1-F6EECF244321}">
                <p14:modId xmlns:p14="http://schemas.microsoft.com/office/powerpoint/2010/main" xmlns="" val="815952460"/>
              </p:ext>
            </p:extLst>
          </p:nvPr>
        </p:nvGraphicFramePr>
        <p:xfrm>
          <a:off x="5569345" y="159989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6"/>
          </a:graphicData>
        </a:graphic>
      </p:graphicFrame>
      <p:graphicFrame>
        <p:nvGraphicFramePr>
          <p:cNvPr id="903" name="Chart 902"/>
          <p:cNvGraphicFramePr/>
          <p:nvPr>
            <p:extLst>
              <p:ext uri="{D42A27DB-BD31-4B8C-83A1-F6EECF244321}">
                <p14:modId xmlns:p14="http://schemas.microsoft.com/office/powerpoint/2010/main" xmlns="" val="4291634515"/>
              </p:ext>
            </p:extLst>
          </p:nvPr>
        </p:nvGraphicFramePr>
        <p:xfrm>
          <a:off x="5194531" y="164800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7"/>
          </a:graphicData>
        </a:graphic>
      </p:graphicFrame>
      <p:graphicFrame>
        <p:nvGraphicFramePr>
          <p:cNvPr id="904" name="Chart 903"/>
          <p:cNvGraphicFramePr/>
          <p:nvPr>
            <p:extLst>
              <p:ext uri="{D42A27DB-BD31-4B8C-83A1-F6EECF244321}">
                <p14:modId xmlns:p14="http://schemas.microsoft.com/office/powerpoint/2010/main" xmlns="" val="2999916682"/>
              </p:ext>
            </p:extLst>
          </p:nvPr>
        </p:nvGraphicFramePr>
        <p:xfrm>
          <a:off x="4310865" y="170014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8"/>
          </a:graphicData>
        </a:graphic>
      </p:graphicFrame>
      <p:graphicFrame>
        <p:nvGraphicFramePr>
          <p:cNvPr id="905" name="Chart 904"/>
          <p:cNvGraphicFramePr/>
          <p:nvPr>
            <p:extLst>
              <p:ext uri="{D42A27DB-BD31-4B8C-83A1-F6EECF244321}">
                <p14:modId xmlns:p14="http://schemas.microsoft.com/office/powerpoint/2010/main" xmlns="" val="3939569059"/>
              </p:ext>
            </p:extLst>
          </p:nvPr>
        </p:nvGraphicFramePr>
        <p:xfrm>
          <a:off x="3953956" y="14536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9"/>
          </a:graphicData>
        </a:graphic>
      </p:graphicFrame>
      <p:graphicFrame>
        <p:nvGraphicFramePr>
          <p:cNvPr id="906" name="Chart 905"/>
          <p:cNvGraphicFramePr/>
          <p:nvPr>
            <p:extLst>
              <p:ext uri="{D42A27DB-BD31-4B8C-83A1-F6EECF244321}">
                <p14:modId xmlns:p14="http://schemas.microsoft.com/office/powerpoint/2010/main" xmlns="" val="1135997058"/>
              </p:ext>
            </p:extLst>
          </p:nvPr>
        </p:nvGraphicFramePr>
        <p:xfrm>
          <a:off x="3783168" y="177822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0"/>
          </a:graphicData>
        </a:graphic>
      </p:graphicFrame>
      <p:graphicFrame>
        <p:nvGraphicFramePr>
          <p:cNvPr id="907" name="Chart 906"/>
          <p:cNvGraphicFramePr/>
          <p:nvPr>
            <p:extLst>
              <p:ext uri="{D42A27DB-BD31-4B8C-83A1-F6EECF244321}">
                <p14:modId xmlns:p14="http://schemas.microsoft.com/office/powerpoint/2010/main" xmlns="" val="3108543966"/>
              </p:ext>
            </p:extLst>
          </p:nvPr>
        </p:nvGraphicFramePr>
        <p:xfrm>
          <a:off x="5442362" y="241408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1"/>
          </a:graphicData>
        </a:graphic>
      </p:graphicFrame>
      <p:graphicFrame>
        <p:nvGraphicFramePr>
          <p:cNvPr id="908" name="Chart 907"/>
          <p:cNvGraphicFramePr/>
          <p:nvPr>
            <p:extLst>
              <p:ext uri="{D42A27DB-BD31-4B8C-83A1-F6EECF244321}">
                <p14:modId xmlns:p14="http://schemas.microsoft.com/office/powerpoint/2010/main" xmlns="" val="3969487884"/>
              </p:ext>
            </p:extLst>
          </p:nvPr>
        </p:nvGraphicFramePr>
        <p:xfrm>
          <a:off x="4978544" y="244417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2"/>
          </a:graphicData>
        </a:graphic>
      </p:graphicFrame>
      <p:graphicFrame>
        <p:nvGraphicFramePr>
          <p:cNvPr id="909" name="Chart 908"/>
          <p:cNvGraphicFramePr/>
          <p:nvPr>
            <p:extLst>
              <p:ext uri="{D42A27DB-BD31-4B8C-83A1-F6EECF244321}">
                <p14:modId xmlns:p14="http://schemas.microsoft.com/office/powerpoint/2010/main" xmlns="" val="4235698054"/>
              </p:ext>
            </p:extLst>
          </p:nvPr>
        </p:nvGraphicFramePr>
        <p:xfrm>
          <a:off x="6040422" y="225859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3"/>
          </a:graphicData>
        </a:graphic>
      </p:graphicFrame>
      <p:graphicFrame>
        <p:nvGraphicFramePr>
          <p:cNvPr id="910" name="Chart 909"/>
          <p:cNvGraphicFramePr/>
          <p:nvPr>
            <p:extLst>
              <p:ext uri="{D42A27DB-BD31-4B8C-83A1-F6EECF244321}">
                <p14:modId xmlns:p14="http://schemas.microsoft.com/office/powerpoint/2010/main" xmlns="" val="3589886129"/>
              </p:ext>
            </p:extLst>
          </p:nvPr>
        </p:nvGraphicFramePr>
        <p:xfrm>
          <a:off x="5846936" y="228045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4"/>
          </a:graphicData>
        </a:graphic>
      </p:graphicFrame>
      <p:graphicFrame>
        <p:nvGraphicFramePr>
          <p:cNvPr id="911" name="Chart 910"/>
          <p:cNvGraphicFramePr/>
          <p:nvPr>
            <p:extLst>
              <p:ext uri="{D42A27DB-BD31-4B8C-83A1-F6EECF244321}">
                <p14:modId xmlns:p14="http://schemas.microsoft.com/office/powerpoint/2010/main" xmlns="" val="1028086710"/>
              </p:ext>
            </p:extLst>
          </p:nvPr>
        </p:nvGraphicFramePr>
        <p:xfrm>
          <a:off x="4571818" y="237996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5"/>
          </a:graphicData>
        </a:graphic>
      </p:graphicFrame>
      <p:graphicFrame>
        <p:nvGraphicFramePr>
          <p:cNvPr id="912" name="Chart 911"/>
          <p:cNvGraphicFramePr/>
          <p:nvPr>
            <p:extLst>
              <p:ext uri="{D42A27DB-BD31-4B8C-83A1-F6EECF244321}">
                <p14:modId xmlns:p14="http://schemas.microsoft.com/office/powerpoint/2010/main" xmlns="" val="114139013"/>
              </p:ext>
            </p:extLst>
          </p:nvPr>
        </p:nvGraphicFramePr>
        <p:xfrm>
          <a:off x="5678862" y="231847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6"/>
          </a:graphicData>
        </a:graphic>
      </p:graphicFrame>
      <p:graphicFrame>
        <p:nvGraphicFramePr>
          <p:cNvPr id="913" name="Chart 912"/>
          <p:cNvGraphicFramePr/>
          <p:nvPr>
            <p:extLst>
              <p:ext uri="{D42A27DB-BD31-4B8C-83A1-F6EECF244321}">
                <p14:modId xmlns:p14="http://schemas.microsoft.com/office/powerpoint/2010/main" xmlns="" val="1669863704"/>
              </p:ext>
            </p:extLst>
          </p:nvPr>
        </p:nvGraphicFramePr>
        <p:xfrm>
          <a:off x="5446404" y="253278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7"/>
          </a:graphicData>
        </a:graphic>
      </p:graphicFrame>
      <p:graphicFrame>
        <p:nvGraphicFramePr>
          <p:cNvPr id="914" name="Chart 913"/>
          <p:cNvGraphicFramePr/>
          <p:nvPr>
            <p:extLst>
              <p:ext uri="{D42A27DB-BD31-4B8C-83A1-F6EECF244321}">
                <p14:modId xmlns:p14="http://schemas.microsoft.com/office/powerpoint/2010/main" xmlns="" val="8314026"/>
              </p:ext>
            </p:extLst>
          </p:nvPr>
        </p:nvGraphicFramePr>
        <p:xfrm>
          <a:off x="4941838" y="255921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8"/>
          </a:graphicData>
        </a:graphic>
      </p:graphicFrame>
      <p:graphicFrame>
        <p:nvGraphicFramePr>
          <p:cNvPr id="915" name="Chart 914"/>
          <p:cNvGraphicFramePr/>
          <p:nvPr>
            <p:extLst>
              <p:ext uri="{D42A27DB-BD31-4B8C-83A1-F6EECF244321}">
                <p14:modId xmlns:p14="http://schemas.microsoft.com/office/powerpoint/2010/main" xmlns="" val="391717060"/>
              </p:ext>
            </p:extLst>
          </p:nvPr>
        </p:nvGraphicFramePr>
        <p:xfrm>
          <a:off x="4445460" y="259780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9"/>
          </a:graphicData>
        </a:graphic>
      </p:graphicFrame>
      <p:graphicFrame>
        <p:nvGraphicFramePr>
          <p:cNvPr id="916" name="Chart 915"/>
          <p:cNvGraphicFramePr/>
          <p:nvPr>
            <p:extLst>
              <p:ext uri="{D42A27DB-BD31-4B8C-83A1-F6EECF244321}">
                <p14:modId xmlns:p14="http://schemas.microsoft.com/office/powerpoint/2010/main" xmlns="" val="3569490632"/>
              </p:ext>
            </p:extLst>
          </p:nvPr>
        </p:nvGraphicFramePr>
        <p:xfrm>
          <a:off x="4162687" y="248505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0"/>
          </a:graphicData>
        </a:graphic>
      </p:graphicFrame>
      <p:graphicFrame>
        <p:nvGraphicFramePr>
          <p:cNvPr id="917" name="Chart 916"/>
          <p:cNvGraphicFramePr/>
          <p:nvPr>
            <p:extLst>
              <p:ext uri="{D42A27DB-BD31-4B8C-83A1-F6EECF244321}">
                <p14:modId xmlns:p14="http://schemas.microsoft.com/office/powerpoint/2010/main" xmlns="" val="1569075634"/>
              </p:ext>
            </p:extLst>
          </p:nvPr>
        </p:nvGraphicFramePr>
        <p:xfrm>
          <a:off x="4410428" y="268512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1"/>
          </a:graphicData>
        </a:graphic>
      </p:graphicFrame>
      <p:graphicFrame>
        <p:nvGraphicFramePr>
          <p:cNvPr id="918" name="Chart 917"/>
          <p:cNvGraphicFramePr/>
          <p:nvPr>
            <p:extLst>
              <p:ext uri="{D42A27DB-BD31-4B8C-83A1-F6EECF244321}">
                <p14:modId xmlns:p14="http://schemas.microsoft.com/office/powerpoint/2010/main" xmlns="" val="1339175294"/>
              </p:ext>
            </p:extLst>
          </p:nvPr>
        </p:nvGraphicFramePr>
        <p:xfrm>
          <a:off x="3995325" y="258367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2"/>
          </a:graphicData>
        </a:graphic>
      </p:graphicFrame>
      <p:graphicFrame>
        <p:nvGraphicFramePr>
          <p:cNvPr id="919" name="Chart 918"/>
          <p:cNvGraphicFramePr/>
          <p:nvPr>
            <p:extLst>
              <p:ext uri="{D42A27DB-BD31-4B8C-83A1-F6EECF244321}">
                <p14:modId xmlns:p14="http://schemas.microsoft.com/office/powerpoint/2010/main" xmlns="" val="792410145"/>
              </p:ext>
            </p:extLst>
          </p:nvPr>
        </p:nvGraphicFramePr>
        <p:xfrm>
          <a:off x="3826805" y="267672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3"/>
          </a:graphicData>
        </a:graphic>
      </p:graphicFrame>
      <p:graphicFrame>
        <p:nvGraphicFramePr>
          <p:cNvPr id="920" name="Chart 919"/>
          <p:cNvGraphicFramePr/>
          <p:nvPr>
            <p:extLst>
              <p:ext uri="{D42A27DB-BD31-4B8C-83A1-F6EECF244321}">
                <p14:modId xmlns:p14="http://schemas.microsoft.com/office/powerpoint/2010/main" xmlns="" val="1650760189"/>
              </p:ext>
            </p:extLst>
          </p:nvPr>
        </p:nvGraphicFramePr>
        <p:xfrm>
          <a:off x="5329235" y="300473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4"/>
          </a:graphicData>
        </a:graphic>
      </p:graphicFrame>
      <p:graphicFrame>
        <p:nvGraphicFramePr>
          <p:cNvPr id="921" name="Chart 920"/>
          <p:cNvGraphicFramePr/>
          <p:nvPr>
            <p:extLst>
              <p:ext uri="{D42A27DB-BD31-4B8C-83A1-F6EECF244321}">
                <p14:modId xmlns:p14="http://schemas.microsoft.com/office/powerpoint/2010/main" xmlns="" val="1581596756"/>
              </p:ext>
            </p:extLst>
          </p:nvPr>
        </p:nvGraphicFramePr>
        <p:xfrm>
          <a:off x="5915761" y="280866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5"/>
          </a:graphicData>
        </a:graphic>
      </p:graphicFrame>
      <p:graphicFrame>
        <p:nvGraphicFramePr>
          <p:cNvPr id="922" name="Chart 921"/>
          <p:cNvGraphicFramePr/>
          <p:nvPr>
            <p:extLst>
              <p:ext uri="{D42A27DB-BD31-4B8C-83A1-F6EECF244321}">
                <p14:modId xmlns:p14="http://schemas.microsoft.com/office/powerpoint/2010/main" xmlns="" val="137903060"/>
              </p:ext>
            </p:extLst>
          </p:nvPr>
        </p:nvGraphicFramePr>
        <p:xfrm>
          <a:off x="5229200" y="284888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6"/>
          </a:graphicData>
        </a:graphic>
      </p:graphicFrame>
      <p:graphicFrame>
        <p:nvGraphicFramePr>
          <p:cNvPr id="923" name="Chart 922"/>
          <p:cNvGraphicFramePr/>
          <p:nvPr>
            <p:extLst>
              <p:ext uri="{D42A27DB-BD31-4B8C-83A1-F6EECF244321}">
                <p14:modId xmlns:p14="http://schemas.microsoft.com/office/powerpoint/2010/main" xmlns="" val="50622929"/>
              </p:ext>
            </p:extLst>
          </p:nvPr>
        </p:nvGraphicFramePr>
        <p:xfrm>
          <a:off x="5067576" y="288408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7"/>
          </a:graphicData>
        </a:graphic>
      </p:graphicFrame>
      <p:graphicFrame>
        <p:nvGraphicFramePr>
          <p:cNvPr id="924" name="Chart 923"/>
          <p:cNvGraphicFramePr/>
          <p:nvPr>
            <p:extLst>
              <p:ext uri="{D42A27DB-BD31-4B8C-83A1-F6EECF244321}">
                <p14:modId xmlns:p14="http://schemas.microsoft.com/office/powerpoint/2010/main" xmlns="" val="1807864963"/>
              </p:ext>
            </p:extLst>
          </p:nvPr>
        </p:nvGraphicFramePr>
        <p:xfrm>
          <a:off x="4313665" y="292032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8"/>
          </a:graphicData>
        </a:graphic>
      </p:graphicFrame>
      <p:graphicFrame>
        <p:nvGraphicFramePr>
          <p:cNvPr id="925" name="Chart 924"/>
          <p:cNvGraphicFramePr/>
          <p:nvPr>
            <p:extLst>
              <p:ext uri="{D42A27DB-BD31-4B8C-83A1-F6EECF244321}">
                <p14:modId xmlns:p14="http://schemas.microsoft.com/office/powerpoint/2010/main" xmlns="" val="4110005490"/>
              </p:ext>
            </p:extLst>
          </p:nvPr>
        </p:nvGraphicFramePr>
        <p:xfrm>
          <a:off x="4022991" y="295972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9"/>
          </a:graphicData>
        </a:graphic>
      </p:graphicFrame>
      <p:graphicFrame>
        <p:nvGraphicFramePr>
          <p:cNvPr id="926" name="Chart 925"/>
          <p:cNvGraphicFramePr/>
          <p:nvPr>
            <p:extLst>
              <p:ext uri="{D42A27DB-BD31-4B8C-83A1-F6EECF244321}">
                <p14:modId xmlns:p14="http://schemas.microsoft.com/office/powerpoint/2010/main" xmlns="" val="3103689858"/>
              </p:ext>
            </p:extLst>
          </p:nvPr>
        </p:nvGraphicFramePr>
        <p:xfrm>
          <a:off x="3454941" y="282218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0"/>
          </a:graphicData>
        </a:graphic>
      </p:graphicFrame>
      <p:graphicFrame>
        <p:nvGraphicFramePr>
          <p:cNvPr id="927" name="Chart 926"/>
          <p:cNvGraphicFramePr/>
          <p:nvPr>
            <p:extLst>
              <p:ext uri="{D42A27DB-BD31-4B8C-83A1-F6EECF244321}">
                <p14:modId xmlns:p14="http://schemas.microsoft.com/office/powerpoint/2010/main" xmlns="" val="2508732316"/>
              </p:ext>
            </p:extLst>
          </p:nvPr>
        </p:nvGraphicFramePr>
        <p:xfrm>
          <a:off x="3171569" y="229852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1"/>
          </a:graphicData>
        </a:graphic>
      </p:graphicFrame>
      <p:graphicFrame>
        <p:nvGraphicFramePr>
          <p:cNvPr id="928" name="Chart 927"/>
          <p:cNvGraphicFramePr/>
          <p:nvPr>
            <p:extLst>
              <p:ext uri="{D42A27DB-BD31-4B8C-83A1-F6EECF244321}">
                <p14:modId xmlns:p14="http://schemas.microsoft.com/office/powerpoint/2010/main" xmlns="" val="1063372293"/>
              </p:ext>
            </p:extLst>
          </p:nvPr>
        </p:nvGraphicFramePr>
        <p:xfrm>
          <a:off x="5986515" y="309159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2"/>
          </a:graphicData>
        </a:graphic>
      </p:graphicFrame>
      <p:graphicFrame>
        <p:nvGraphicFramePr>
          <p:cNvPr id="929" name="Chart 928"/>
          <p:cNvGraphicFramePr/>
          <p:nvPr>
            <p:extLst>
              <p:ext uri="{D42A27DB-BD31-4B8C-83A1-F6EECF244321}">
                <p14:modId xmlns:p14="http://schemas.microsoft.com/office/powerpoint/2010/main" xmlns="" val="2487029949"/>
              </p:ext>
            </p:extLst>
          </p:nvPr>
        </p:nvGraphicFramePr>
        <p:xfrm>
          <a:off x="4344784" y="316598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3"/>
          </a:graphicData>
        </a:graphic>
      </p:graphicFrame>
      <p:graphicFrame>
        <p:nvGraphicFramePr>
          <p:cNvPr id="930" name="Chart 929"/>
          <p:cNvGraphicFramePr/>
          <p:nvPr>
            <p:extLst>
              <p:ext uri="{D42A27DB-BD31-4B8C-83A1-F6EECF244321}">
                <p14:modId xmlns:p14="http://schemas.microsoft.com/office/powerpoint/2010/main" xmlns="" val="2893495992"/>
              </p:ext>
            </p:extLst>
          </p:nvPr>
        </p:nvGraphicFramePr>
        <p:xfrm>
          <a:off x="2803811" y="313291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4"/>
          </a:graphicData>
        </a:graphic>
      </p:graphicFrame>
      <p:graphicFrame>
        <p:nvGraphicFramePr>
          <p:cNvPr id="931" name="Chart 930"/>
          <p:cNvGraphicFramePr/>
          <p:nvPr>
            <p:extLst>
              <p:ext uri="{D42A27DB-BD31-4B8C-83A1-F6EECF244321}">
                <p14:modId xmlns:p14="http://schemas.microsoft.com/office/powerpoint/2010/main" xmlns="" val="3253598737"/>
              </p:ext>
            </p:extLst>
          </p:nvPr>
        </p:nvGraphicFramePr>
        <p:xfrm>
          <a:off x="2301701" y="271732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5"/>
          </a:graphicData>
        </a:graphic>
      </p:graphicFrame>
      <p:graphicFrame>
        <p:nvGraphicFramePr>
          <p:cNvPr id="932" name="Chart 931"/>
          <p:cNvGraphicFramePr/>
          <p:nvPr>
            <p:extLst>
              <p:ext uri="{D42A27DB-BD31-4B8C-83A1-F6EECF244321}">
                <p14:modId xmlns:p14="http://schemas.microsoft.com/office/powerpoint/2010/main" xmlns="" val="3447944726"/>
              </p:ext>
            </p:extLst>
          </p:nvPr>
        </p:nvGraphicFramePr>
        <p:xfrm>
          <a:off x="4670910" y="474144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6"/>
          </a:graphicData>
        </a:graphic>
      </p:graphicFrame>
      <p:graphicFrame>
        <p:nvGraphicFramePr>
          <p:cNvPr id="933" name="Chart 932"/>
          <p:cNvGraphicFramePr/>
          <p:nvPr>
            <p:extLst>
              <p:ext uri="{D42A27DB-BD31-4B8C-83A1-F6EECF244321}">
                <p14:modId xmlns:p14="http://schemas.microsoft.com/office/powerpoint/2010/main" xmlns="" val="2893813222"/>
              </p:ext>
            </p:extLst>
          </p:nvPr>
        </p:nvGraphicFramePr>
        <p:xfrm>
          <a:off x="4342486" y="481626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7"/>
          </a:graphicData>
        </a:graphic>
      </p:graphicFrame>
      <p:graphicFrame>
        <p:nvGraphicFramePr>
          <p:cNvPr id="934" name="Chart 933"/>
          <p:cNvGraphicFramePr/>
          <p:nvPr>
            <p:extLst>
              <p:ext uri="{D42A27DB-BD31-4B8C-83A1-F6EECF244321}">
                <p14:modId xmlns:p14="http://schemas.microsoft.com/office/powerpoint/2010/main" xmlns="" val="3427504580"/>
              </p:ext>
            </p:extLst>
          </p:nvPr>
        </p:nvGraphicFramePr>
        <p:xfrm>
          <a:off x="3663733" y="478283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8"/>
          </a:graphicData>
        </a:graphic>
      </p:graphicFrame>
      <p:graphicFrame>
        <p:nvGraphicFramePr>
          <p:cNvPr id="935" name="Chart 934"/>
          <p:cNvGraphicFramePr/>
          <p:nvPr>
            <p:extLst>
              <p:ext uri="{D42A27DB-BD31-4B8C-83A1-F6EECF244321}">
                <p14:modId xmlns:p14="http://schemas.microsoft.com/office/powerpoint/2010/main" xmlns="" val="3819296812"/>
              </p:ext>
            </p:extLst>
          </p:nvPr>
        </p:nvGraphicFramePr>
        <p:xfrm>
          <a:off x="3634119" y="466654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9"/>
          </a:graphicData>
        </a:graphic>
      </p:graphicFrame>
      <p:graphicFrame>
        <p:nvGraphicFramePr>
          <p:cNvPr id="936" name="Chart 935"/>
          <p:cNvGraphicFramePr/>
          <p:nvPr>
            <p:extLst>
              <p:ext uri="{D42A27DB-BD31-4B8C-83A1-F6EECF244321}">
                <p14:modId xmlns:p14="http://schemas.microsoft.com/office/powerpoint/2010/main" xmlns="" val="1061670604"/>
              </p:ext>
            </p:extLst>
          </p:nvPr>
        </p:nvGraphicFramePr>
        <p:xfrm>
          <a:off x="6220663" y="421659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0"/>
          </a:graphicData>
        </a:graphic>
      </p:graphicFrame>
      <p:graphicFrame>
        <p:nvGraphicFramePr>
          <p:cNvPr id="937" name="Chart 936"/>
          <p:cNvGraphicFramePr/>
          <p:nvPr>
            <p:extLst>
              <p:ext uri="{D42A27DB-BD31-4B8C-83A1-F6EECF244321}">
                <p14:modId xmlns:p14="http://schemas.microsoft.com/office/powerpoint/2010/main" xmlns="" val="3423738898"/>
              </p:ext>
            </p:extLst>
          </p:nvPr>
        </p:nvGraphicFramePr>
        <p:xfrm>
          <a:off x="6139178" y="426067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1"/>
          </a:graphicData>
        </a:graphic>
      </p:graphicFrame>
      <p:graphicFrame>
        <p:nvGraphicFramePr>
          <p:cNvPr id="938" name="Chart 937"/>
          <p:cNvGraphicFramePr/>
          <p:nvPr>
            <p:extLst>
              <p:ext uri="{D42A27DB-BD31-4B8C-83A1-F6EECF244321}">
                <p14:modId xmlns:p14="http://schemas.microsoft.com/office/powerpoint/2010/main" xmlns="" val="4221486915"/>
              </p:ext>
            </p:extLst>
          </p:nvPr>
        </p:nvGraphicFramePr>
        <p:xfrm>
          <a:off x="5690587" y="406340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2"/>
          </a:graphicData>
        </a:graphic>
      </p:graphicFrame>
      <p:graphicFrame>
        <p:nvGraphicFramePr>
          <p:cNvPr id="939" name="Chart 938"/>
          <p:cNvGraphicFramePr/>
          <p:nvPr>
            <p:extLst>
              <p:ext uri="{D42A27DB-BD31-4B8C-83A1-F6EECF244321}">
                <p14:modId xmlns:p14="http://schemas.microsoft.com/office/powerpoint/2010/main" xmlns="" val="1606232123"/>
              </p:ext>
            </p:extLst>
          </p:nvPr>
        </p:nvGraphicFramePr>
        <p:xfrm>
          <a:off x="5368951" y="408150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3"/>
          </a:graphicData>
        </a:graphic>
      </p:graphicFrame>
      <p:graphicFrame>
        <p:nvGraphicFramePr>
          <p:cNvPr id="940" name="Chart 939"/>
          <p:cNvGraphicFramePr/>
          <p:nvPr>
            <p:extLst>
              <p:ext uri="{D42A27DB-BD31-4B8C-83A1-F6EECF244321}">
                <p14:modId xmlns:p14="http://schemas.microsoft.com/office/powerpoint/2010/main" xmlns="" val="1606707026"/>
              </p:ext>
            </p:extLst>
          </p:nvPr>
        </p:nvGraphicFramePr>
        <p:xfrm>
          <a:off x="5230996" y="412556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4"/>
          </a:graphicData>
        </a:graphic>
      </p:graphicFrame>
      <p:graphicFrame>
        <p:nvGraphicFramePr>
          <p:cNvPr id="941" name="Chart 940"/>
          <p:cNvGraphicFramePr/>
          <p:nvPr>
            <p:extLst>
              <p:ext uri="{D42A27DB-BD31-4B8C-83A1-F6EECF244321}">
                <p14:modId xmlns:p14="http://schemas.microsoft.com/office/powerpoint/2010/main" xmlns="" val="2156168059"/>
              </p:ext>
            </p:extLst>
          </p:nvPr>
        </p:nvGraphicFramePr>
        <p:xfrm>
          <a:off x="4992050" y="418798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5"/>
          </a:graphicData>
        </a:graphic>
      </p:graphicFrame>
      <p:graphicFrame>
        <p:nvGraphicFramePr>
          <p:cNvPr id="942" name="Chart 941"/>
          <p:cNvGraphicFramePr/>
          <p:nvPr>
            <p:extLst>
              <p:ext uri="{D42A27DB-BD31-4B8C-83A1-F6EECF244321}">
                <p14:modId xmlns:p14="http://schemas.microsoft.com/office/powerpoint/2010/main" xmlns="" val="1409461307"/>
              </p:ext>
            </p:extLst>
          </p:nvPr>
        </p:nvGraphicFramePr>
        <p:xfrm>
          <a:off x="5912972" y="433940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6"/>
          </a:graphicData>
        </a:graphic>
      </p:graphicFrame>
      <p:graphicFrame>
        <p:nvGraphicFramePr>
          <p:cNvPr id="943" name="Chart 942"/>
          <p:cNvGraphicFramePr/>
          <p:nvPr>
            <p:extLst>
              <p:ext uri="{D42A27DB-BD31-4B8C-83A1-F6EECF244321}">
                <p14:modId xmlns:p14="http://schemas.microsoft.com/office/powerpoint/2010/main" xmlns="" val="2812856695"/>
              </p:ext>
            </p:extLst>
          </p:nvPr>
        </p:nvGraphicFramePr>
        <p:xfrm>
          <a:off x="5833965" y="437018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7"/>
          </a:graphicData>
        </a:graphic>
      </p:graphicFrame>
      <p:graphicFrame>
        <p:nvGraphicFramePr>
          <p:cNvPr id="944" name="Chart 943"/>
          <p:cNvGraphicFramePr/>
          <p:nvPr>
            <p:extLst>
              <p:ext uri="{D42A27DB-BD31-4B8C-83A1-F6EECF244321}">
                <p14:modId xmlns:p14="http://schemas.microsoft.com/office/powerpoint/2010/main" xmlns="" val="1267814895"/>
              </p:ext>
            </p:extLst>
          </p:nvPr>
        </p:nvGraphicFramePr>
        <p:xfrm>
          <a:off x="6063667" y="445900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8"/>
          </a:graphicData>
        </a:graphic>
      </p:graphicFrame>
      <p:graphicFrame>
        <p:nvGraphicFramePr>
          <p:cNvPr id="945" name="Chart 944"/>
          <p:cNvGraphicFramePr/>
          <p:nvPr>
            <p:extLst>
              <p:ext uri="{D42A27DB-BD31-4B8C-83A1-F6EECF244321}">
                <p14:modId xmlns:p14="http://schemas.microsoft.com/office/powerpoint/2010/main" xmlns="" val="2898162920"/>
              </p:ext>
            </p:extLst>
          </p:nvPr>
        </p:nvGraphicFramePr>
        <p:xfrm>
          <a:off x="5589978" y="441654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9"/>
          </a:graphicData>
        </a:graphic>
      </p:graphicFrame>
      <p:graphicFrame>
        <p:nvGraphicFramePr>
          <p:cNvPr id="946" name="Chart 945"/>
          <p:cNvGraphicFramePr/>
          <p:nvPr>
            <p:extLst>
              <p:ext uri="{D42A27DB-BD31-4B8C-83A1-F6EECF244321}">
                <p14:modId xmlns:p14="http://schemas.microsoft.com/office/powerpoint/2010/main" xmlns="" val="1143536690"/>
              </p:ext>
            </p:extLst>
          </p:nvPr>
        </p:nvGraphicFramePr>
        <p:xfrm>
          <a:off x="5316071" y="446883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0"/>
          </a:graphicData>
        </a:graphic>
      </p:graphicFrame>
      <p:graphicFrame>
        <p:nvGraphicFramePr>
          <p:cNvPr id="947" name="Chart 946"/>
          <p:cNvGraphicFramePr/>
          <p:nvPr>
            <p:extLst>
              <p:ext uri="{D42A27DB-BD31-4B8C-83A1-F6EECF244321}">
                <p14:modId xmlns:p14="http://schemas.microsoft.com/office/powerpoint/2010/main" xmlns="" val="1218090843"/>
              </p:ext>
            </p:extLst>
          </p:nvPr>
        </p:nvGraphicFramePr>
        <p:xfrm>
          <a:off x="4769250" y="452043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1"/>
          </a:graphicData>
        </a:graphic>
      </p:graphicFrame>
      <p:graphicFrame>
        <p:nvGraphicFramePr>
          <p:cNvPr id="948" name="Chart 947"/>
          <p:cNvGraphicFramePr/>
          <p:nvPr>
            <p:extLst>
              <p:ext uri="{D42A27DB-BD31-4B8C-83A1-F6EECF244321}">
                <p14:modId xmlns:p14="http://schemas.microsoft.com/office/powerpoint/2010/main" xmlns="" val="3585505703"/>
              </p:ext>
            </p:extLst>
          </p:nvPr>
        </p:nvGraphicFramePr>
        <p:xfrm>
          <a:off x="4197877" y="435523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2"/>
          </a:graphicData>
        </a:graphic>
      </p:graphicFrame>
      <p:graphicFrame>
        <p:nvGraphicFramePr>
          <p:cNvPr id="949" name="Chart 948"/>
          <p:cNvGraphicFramePr/>
          <p:nvPr>
            <p:extLst>
              <p:ext uri="{D42A27DB-BD31-4B8C-83A1-F6EECF244321}">
                <p14:modId xmlns:p14="http://schemas.microsoft.com/office/powerpoint/2010/main" xmlns="" val="3034112496"/>
              </p:ext>
            </p:extLst>
          </p:nvPr>
        </p:nvGraphicFramePr>
        <p:xfrm>
          <a:off x="3393541" y="456055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3"/>
          </a:graphicData>
        </a:graphic>
      </p:graphicFrame>
      <p:graphicFrame>
        <p:nvGraphicFramePr>
          <p:cNvPr id="950" name="Chart 949"/>
          <p:cNvGraphicFramePr/>
          <p:nvPr>
            <p:extLst>
              <p:ext uri="{D42A27DB-BD31-4B8C-83A1-F6EECF244321}">
                <p14:modId xmlns:p14="http://schemas.microsoft.com/office/powerpoint/2010/main" xmlns="" val="2367188247"/>
              </p:ext>
            </p:extLst>
          </p:nvPr>
        </p:nvGraphicFramePr>
        <p:xfrm>
          <a:off x="3521103" y="447671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4"/>
          </a:graphicData>
        </a:graphic>
      </p:graphicFrame>
      <p:graphicFrame>
        <p:nvGraphicFramePr>
          <p:cNvPr id="951" name="Chart 950"/>
          <p:cNvGraphicFramePr/>
          <p:nvPr>
            <p:extLst>
              <p:ext uri="{D42A27DB-BD31-4B8C-83A1-F6EECF244321}">
                <p14:modId xmlns:p14="http://schemas.microsoft.com/office/powerpoint/2010/main" xmlns="" val="3159139362"/>
              </p:ext>
            </p:extLst>
          </p:nvPr>
        </p:nvGraphicFramePr>
        <p:xfrm>
          <a:off x="5112313" y="397914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5"/>
          </a:graphicData>
        </a:graphic>
      </p:graphicFrame>
      <p:graphicFrame>
        <p:nvGraphicFramePr>
          <p:cNvPr id="952" name="Chart 951"/>
          <p:cNvGraphicFramePr/>
          <p:nvPr>
            <p:extLst>
              <p:ext uri="{D42A27DB-BD31-4B8C-83A1-F6EECF244321}">
                <p14:modId xmlns:p14="http://schemas.microsoft.com/office/powerpoint/2010/main" xmlns="" val="831186729"/>
              </p:ext>
            </p:extLst>
          </p:nvPr>
        </p:nvGraphicFramePr>
        <p:xfrm>
          <a:off x="5221376" y="349882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6"/>
          </a:graphicData>
        </a:graphic>
      </p:graphicFrame>
      <p:graphicFrame>
        <p:nvGraphicFramePr>
          <p:cNvPr id="953" name="Chart 952"/>
          <p:cNvGraphicFramePr/>
          <p:nvPr>
            <p:extLst>
              <p:ext uri="{D42A27DB-BD31-4B8C-83A1-F6EECF244321}">
                <p14:modId xmlns:p14="http://schemas.microsoft.com/office/powerpoint/2010/main" xmlns="" val="164260489"/>
              </p:ext>
            </p:extLst>
          </p:nvPr>
        </p:nvGraphicFramePr>
        <p:xfrm>
          <a:off x="6220736" y="325566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7"/>
          </a:graphicData>
        </a:graphic>
      </p:graphicFrame>
      <p:graphicFrame>
        <p:nvGraphicFramePr>
          <p:cNvPr id="954" name="Chart 953"/>
          <p:cNvGraphicFramePr/>
          <p:nvPr>
            <p:extLst>
              <p:ext uri="{D42A27DB-BD31-4B8C-83A1-F6EECF244321}">
                <p14:modId xmlns:p14="http://schemas.microsoft.com/office/powerpoint/2010/main" xmlns="" val="3819036637"/>
              </p:ext>
            </p:extLst>
          </p:nvPr>
        </p:nvGraphicFramePr>
        <p:xfrm>
          <a:off x="5913481" y="329098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8"/>
          </a:graphicData>
        </a:graphic>
      </p:graphicFrame>
      <p:graphicFrame>
        <p:nvGraphicFramePr>
          <p:cNvPr id="955" name="Chart 954"/>
          <p:cNvGraphicFramePr/>
          <p:nvPr>
            <p:extLst>
              <p:ext uri="{D42A27DB-BD31-4B8C-83A1-F6EECF244321}">
                <p14:modId xmlns:p14="http://schemas.microsoft.com/office/powerpoint/2010/main" xmlns="" val="3221039658"/>
              </p:ext>
            </p:extLst>
          </p:nvPr>
        </p:nvGraphicFramePr>
        <p:xfrm>
          <a:off x="5934845" y="337787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9"/>
          </a:graphicData>
        </a:graphic>
      </p:graphicFrame>
      <p:graphicFrame>
        <p:nvGraphicFramePr>
          <p:cNvPr id="956" name="Chart 955"/>
          <p:cNvGraphicFramePr/>
          <p:nvPr>
            <p:extLst>
              <p:ext uri="{D42A27DB-BD31-4B8C-83A1-F6EECF244321}">
                <p14:modId xmlns:p14="http://schemas.microsoft.com/office/powerpoint/2010/main" xmlns="" val="3307615285"/>
              </p:ext>
            </p:extLst>
          </p:nvPr>
        </p:nvGraphicFramePr>
        <p:xfrm>
          <a:off x="5833965" y="339990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0"/>
          </a:graphicData>
        </a:graphic>
      </p:graphicFrame>
      <p:graphicFrame>
        <p:nvGraphicFramePr>
          <p:cNvPr id="957" name="Chart 956"/>
          <p:cNvGraphicFramePr/>
          <p:nvPr>
            <p:extLst>
              <p:ext uri="{D42A27DB-BD31-4B8C-83A1-F6EECF244321}">
                <p14:modId xmlns:p14="http://schemas.microsoft.com/office/powerpoint/2010/main" xmlns="" val="33906644"/>
              </p:ext>
            </p:extLst>
          </p:nvPr>
        </p:nvGraphicFramePr>
        <p:xfrm>
          <a:off x="5458207" y="333885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1"/>
          </a:graphicData>
        </a:graphic>
      </p:graphicFrame>
      <p:graphicFrame>
        <p:nvGraphicFramePr>
          <p:cNvPr id="958" name="Chart 957"/>
          <p:cNvGraphicFramePr/>
          <p:nvPr>
            <p:extLst>
              <p:ext uri="{D42A27DB-BD31-4B8C-83A1-F6EECF244321}">
                <p14:modId xmlns:p14="http://schemas.microsoft.com/office/powerpoint/2010/main" xmlns="" val="561820361"/>
              </p:ext>
            </p:extLst>
          </p:nvPr>
        </p:nvGraphicFramePr>
        <p:xfrm>
          <a:off x="5038517" y="342344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2"/>
          </a:graphicData>
        </a:graphic>
      </p:graphicFrame>
      <p:graphicFrame>
        <p:nvGraphicFramePr>
          <p:cNvPr id="959" name="Chart 958"/>
          <p:cNvGraphicFramePr/>
          <p:nvPr>
            <p:extLst>
              <p:ext uri="{D42A27DB-BD31-4B8C-83A1-F6EECF244321}">
                <p14:modId xmlns:p14="http://schemas.microsoft.com/office/powerpoint/2010/main" xmlns="" val="4070271824"/>
              </p:ext>
            </p:extLst>
          </p:nvPr>
        </p:nvGraphicFramePr>
        <p:xfrm>
          <a:off x="5955880" y="358090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3"/>
          </a:graphicData>
        </a:graphic>
      </p:graphicFrame>
      <p:graphicFrame>
        <p:nvGraphicFramePr>
          <p:cNvPr id="961" name="Chart 960"/>
          <p:cNvGraphicFramePr/>
          <p:nvPr>
            <p:extLst>
              <p:ext uri="{D42A27DB-BD31-4B8C-83A1-F6EECF244321}">
                <p14:modId xmlns:p14="http://schemas.microsoft.com/office/powerpoint/2010/main" xmlns="" val="1669879111"/>
              </p:ext>
            </p:extLst>
          </p:nvPr>
        </p:nvGraphicFramePr>
        <p:xfrm>
          <a:off x="5752002" y="360398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4"/>
          </a:graphicData>
        </a:graphic>
      </p:graphicFrame>
      <p:graphicFrame>
        <p:nvGraphicFramePr>
          <p:cNvPr id="963" name="Chart 962"/>
          <p:cNvGraphicFramePr/>
          <p:nvPr>
            <p:extLst>
              <p:ext uri="{D42A27DB-BD31-4B8C-83A1-F6EECF244321}">
                <p14:modId xmlns:p14="http://schemas.microsoft.com/office/powerpoint/2010/main" xmlns="" val="3256582840"/>
              </p:ext>
            </p:extLst>
          </p:nvPr>
        </p:nvGraphicFramePr>
        <p:xfrm>
          <a:off x="5374726" y="363762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5"/>
          </a:graphicData>
        </a:graphic>
      </p:graphicFrame>
      <p:graphicFrame>
        <p:nvGraphicFramePr>
          <p:cNvPr id="965" name="Chart 964"/>
          <p:cNvGraphicFramePr/>
          <p:nvPr>
            <p:extLst>
              <p:ext uri="{D42A27DB-BD31-4B8C-83A1-F6EECF244321}">
                <p14:modId xmlns:p14="http://schemas.microsoft.com/office/powerpoint/2010/main" xmlns="" val="1632687790"/>
              </p:ext>
            </p:extLst>
          </p:nvPr>
        </p:nvGraphicFramePr>
        <p:xfrm>
          <a:off x="4994156" y="368061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6"/>
          </a:graphicData>
        </a:graphic>
      </p:graphicFrame>
      <p:graphicFrame>
        <p:nvGraphicFramePr>
          <p:cNvPr id="967" name="Chart 966"/>
          <p:cNvGraphicFramePr/>
          <p:nvPr>
            <p:extLst>
              <p:ext uri="{D42A27DB-BD31-4B8C-83A1-F6EECF244321}">
                <p14:modId xmlns:p14="http://schemas.microsoft.com/office/powerpoint/2010/main" xmlns="" val="504188728"/>
              </p:ext>
            </p:extLst>
          </p:nvPr>
        </p:nvGraphicFramePr>
        <p:xfrm>
          <a:off x="4524553" y="37121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7"/>
          </a:graphicData>
        </a:graphic>
      </p:graphicFrame>
      <p:graphicFrame>
        <p:nvGraphicFramePr>
          <p:cNvPr id="969" name="Chart 968"/>
          <p:cNvGraphicFramePr/>
          <p:nvPr>
            <p:extLst>
              <p:ext uri="{D42A27DB-BD31-4B8C-83A1-F6EECF244321}">
                <p14:modId xmlns:p14="http://schemas.microsoft.com/office/powerpoint/2010/main" xmlns="" val="4267585353"/>
              </p:ext>
            </p:extLst>
          </p:nvPr>
        </p:nvGraphicFramePr>
        <p:xfrm>
          <a:off x="4278287" y="357734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8"/>
          </a:graphicData>
        </a:graphic>
      </p:graphicFrame>
      <p:graphicFrame>
        <p:nvGraphicFramePr>
          <p:cNvPr id="970" name="Chart 969"/>
          <p:cNvGraphicFramePr/>
          <p:nvPr>
            <p:extLst>
              <p:ext uri="{D42A27DB-BD31-4B8C-83A1-F6EECF244321}">
                <p14:modId xmlns:p14="http://schemas.microsoft.com/office/powerpoint/2010/main" xmlns="" val="1946295364"/>
              </p:ext>
            </p:extLst>
          </p:nvPr>
        </p:nvGraphicFramePr>
        <p:xfrm>
          <a:off x="4389161" y="381965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9"/>
          </a:graphicData>
        </a:graphic>
      </p:graphicFrame>
      <p:graphicFrame>
        <p:nvGraphicFramePr>
          <p:cNvPr id="971" name="Chart 970"/>
          <p:cNvGraphicFramePr/>
          <p:nvPr>
            <p:extLst>
              <p:ext uri="{D42A27DB-BD31-4B8C-83A1-F6EECF244321}">
                <p14:modId xmlns:p14="http://schemas.microsoft.com/office/powerpoint/2010/main" xmlns="" val="2798724885"/>
              </p:ext>
            </p:extLst>
          </p:nvPr>
        </p:nvGraphicFramePr>
        <p:xfrm>
          <a:off x="5733256" y="38895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0"/>
          </a:graphicData>
        </a:graphic>
      </p:graphicFrame>
      <p:graphicFrame>
        <p:nvGraphicFramePr>
          <p:cNvPr id="972" name="Chart 971"/>
          <p:cNvGraphicFramePr/>
          <p:nvPr>
            <p:extLst>
              <p:ext uri="{D42A27DB-BD31-4B8C-83A1-F6EECF244321}">
                <p14:modId xmlns:p14="http://schemas.microsoft.com/office/powerpoint/2010/main" xmlns="" val="2823158447"/>
              </p:ext>
            </p:extLst>
          </p:nvPr>
        </p:nvGraphicFramePr>
        <p:xfrm>
          <a:off x="4175688" y="386257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1"/>
          </a:graphicData>
        </a:graphic>
      </p:graphicFrame>
      <p:graphicFrame>
        <p:nvGraphicFramePr>
          <p:cNvPr id="974" name="Chart 973"/>
          <p:cNvGraphicFramePr/>
          <p:nvPr>
            <p:extLst>
              <p:ext uri="{D42A27DB-BD31-4B8C-83A1-F6EECF244321}">
                <p14:modId xmlns:p14="http://schemas.microsoft.com/office/powerpoint/2010/main" xmlns="" val="1906625487"/>
              </p:ext>
            </p:extLst>
          </p:nvPr>
        </p:nvGraphicFramePr>
        <p:xfrm>
          <a:off x="4006848" y="371959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2"/>
          </a:graphicData>
        </a:graphic>
      </p:graphicFrame>
      <p:graphicFrame>
        <p:nvGraphicFramePr>
          <p:cNvPr id="975" name="Chart 974"/>
          <p:cNvGraphicFramePr/>
          <p:nvPr>
            <p:extLst>
              <p:ext uri="{D42A27DB-BD31-4B8C-83A1-F6EECF244321}">
                <p14:modId xmlns:p14="http://schemas.microsoft.com/office/powerpoint/2010/main" xmlns="" val="388569595"/>
              </p:ext>
            </p:extLst>
          </p:nvPr>
        </p:nvGraphicFramePr>
        <p:xfrm>
          <a:off x="3517366" y="385390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3"/>
          </a:graphicData>
        </a:graphic>
      </p:graphicFrame>
      <p:graphicFrame>
        <p:nvGraphicFramePr>
          <p:cNvPr id="976" name="Chart 975"/>
          <p:cNvGraphicFramePr/>
          <p:nvPr>
            <p:extLst>
              <p:ext uri="{D42A27DB-BD31-4B8C-83A1-F6EECF244321}">
                <p14:modId xmlns:p14="http://schemas.microsoft.com/office/powerpoint/2010/main" xmlns="" val="1699438514"/>
              </p:ext>
            </p:extLst>
          </p:nvPr>
        </p:nvGraphicFramePr>
        <p:xfrm>
          <a:off x="3191951" y="421392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4"/>
          </a:graphicData>
        </a:graphic>
      </p:graphicFrame>
      <p:graphicFrame>
        <p:nvGraphicFramePr>
          <p:cNvPr id="978" name="Chart 977"/>
          <p:cNvGraphicFramePr/>
          <p:nvPr>
            <p:extLst>
              <p:ext uri="{D42A27DB-BD31-4B8C-83A1-F6EECF244321}">
                <p14:modId xmlns:p14="http://schemas.microsoft.com/office/powerpoint/2010/main" xmlns="" val="997357154"/>
              </p:ext>
            </p:extLst>
          </p:nvPr>
        </p:nvGraphicFramePr>
        <p:xfrm>
          <a:off x="3089867" y="449849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5"/>
          </a:graphicData>
        </a:graphic>
      </p:graphicFrame>
      <p:graphicFrame>
        <p:nvGraphicFramePr>
          <p:cNvPr id="982" name="Chart 981"/>
          <p:cNvGraphicFramePr/>
          <p:nvPr>
            <p:extLst>
              <p:ext uri="{D42A27DB-BD31-4B8C-83A1-F6EECF244321}">
                <p14:modId xmlns:p14="http://schemas.microsoft.com/office/powerpoint/2010/main" xmlns="" val="2711350583"/>
              </p:ext>
            </p:extLst>
          </p:nvPr>
        </p:nvGraphicFramePr>
        <p:xfrm>
          <a:off x="5161526" y="490193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6"/>
          </a:graphicData>
        </a:graphic>
      </p:graphicFrame>
      <p:graphicFrame>
        <p:nvGraphicFramePr>
          <p:cNvPr id="984" name="Chart 983"/>
          <p:cNvGraphicFramePr/>
          <p:nvPr>
            <p:extLst>
              <p:ext uri="{D42A27DB-BD31-4B8C-83A1-F6EECF244321}">
                <p14:modId xmlns:p14="http://schemas.microsoft.com/office/powerpoint/2010/main" xmlns="" val="3134366489"/>
              </p:ext>
            </p:extLst>
          </p:nvPr>
        </p:nvGraphicFramePr>
        <p:xfrm>
          <a:off x="5033714" y="493410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7"/>
          </a:graphicData>
        </a:graphic>
      </p:graphicFrame>
      <p:graphicFrame>
        <p:nvGraphicFramePr>
          <p:cNvPr id="985" name="Chart 984"/>
          <p:cNvGraphicFramePr/>
          <p:nvPr>
            <p:extLst>
              <p:ext uri="{D42A27DB-BD31-4B8C-83A1-F6EECF244321}">
                <p14:modId xmlns:p14="http://schemas.microsoft.com/office/powerpoint/2010/main" xmlns="" val="3603609386"/>
              </p:ext>
            </p:extLst>
          </p:nvPr>
        </p:nvGraphicFramePr>
        <p:xfrm>
          <a:off x="5032639" y="502153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8"/>
          </a:graphicData>
        </a:graphic>
      </p:graphicFrame>
      <p:graphicFrame>
        <p:nvGraphicFramePr>
          <p:cNvPr id="987" name="Chart 986"/>
          <p:cNvGraphicFramePr/>
          <p:nvPr>
            <p:extLst>
              <p:ext uri="{D42A27DB-BD31-4B8C-83A1-F6EECF244321}">
                <p14:modId xmlns:p14="http://schemas.microsoft.com/office/powerpoint/2010/main" xmlns="" val="448567531"/>
              </p:ext>
            </p:extLst>
          </p:nvPr>
        </p:nvGraphicFramePr>
        <p:xfrm>
          <a:off x="3993847" y="497475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9"/>
          </a:graphicData>
        </a:graphic>
      </p:graphicFrame>
      <p:graphicFrame>
        <p:nvGraphicFramePr>
          <p:cNvPr id="989" name="Chart 988"/>
          <p:cNvGraphicFramePr/>
          <p:nvPr>
            <p:extLst>
              <p:ext uri="{D42A27DB-BD31-4B8C-83A1-F6EECF244321}">
                <p14:modId xmlns:p14="http://schemas.microsoft.com/office/powerpoint/2010/main" xmlns="" val="3895104807"/>
              </p:ext>
            </p:extLst>
          </p:nvPr>
        </p:nvGraphicFramePr>
        <p:xfrm>
          <a:off x="2454035" y="473372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0"/>
          </a:graphicData>
        </a:graphic>
      </p:graphicFrame>
      <p:graphicFrame>
        <p:nvGraphicFramePr>
          <p:cNvPr id="990" name="Chart 989"/>
          <p:cNvGraphicFramePr/>
          <p:nvPr>
            <p:extLst>
              <p:ext uri="{D42A27DB-BD31-4B8C-83A1-F6EECF244321}">
                <p14:modId xmlns:p14="http://schemas.microsoft.com/office/powerpoint/2010/main" xmlns="" val="1957609720"/>
              </p:ext>
            </p:extLst>
          </p:nvPr>
        </p:nvGraphicFramePr>
        <p:xfrm>
          <a:off x="1935820" y="372467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1"/>
          </a:graphicData>
        </a:graphic>
      </p:graphicFrame>
      <p:graphicFrame>
        <p:nvGraphicFramePr>
          <p:cNvPr id="995" name="Chart 994"/>
          <p:cNvGraphicFramePr/>
          <p:nvPr>
            <p:extLst>
              <p:ext uri="{D42A27DB-BD31-4B8C-83A1-F6EECF244321}">
                <p14:modId xmlns:p14="http://schemas.microsoft.com/office/powerpoint/2010/main" xmlns="" val="715685311"/>
              </p:ext>
            </p:extLst>
          </p:nvPr>
        </p:nvGraphicFramePr>
        <p:xfrm>
          <a:off x="4636556" y="509879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2"/>
          </a:graphicData>
        </a:graphic>
      </p:graphicFrame>
      <p:graphicFrame>
        <p:nvGraphicFramePr>
          <p:cNvPr id="996" name="Chart 995"/>
          <p:cNvGraphicFramePr/>
          <p:nvPr>
            <p:extLst>
              <p:ext uri="{D42A27DB-BD31-4B8C-83A1-F6EECF244321}">
                <p14:modId xmlns:p14="http://schemas.microsoft.com/office/powerpoint/2010/main" xmlns="" val="3172269391"/>
              </p:ext>
            </p:extLst>
          </p:nvPr>
        </p:nvGraphicFramePr>
        <p:xfrm>
          <a:off x="4062704" y="513858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3"/>
          </a:graphicData>
        </a:graphic>
      </p:graphicFrame>
      <p:graphicFrame>
        <p:nvGraphicFramePr>
          <p:cNvPr id="997" name="Chart 996"/>
          <p:cNvGraphicFramePr/>
          <p:nvPr>
            <p:extLst>
              <p:ext uri="{D42A27DB-BD31-4B8C-83A1-F6EECF244321}">
                <p14:modId xmlns:p14="http://schemas.microsoft.com/office/powerpoint/2010/main" xmlns="" val="3328630250"/>
              </p:ext>
            </p:extLst>
          </p:nvPr>
        </p:nvGraphicFramePr>
        <p:xfrm>
          <a:off x="4708171" y="518663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4"/>
          </a:graphicData>
        </a:graphic>
      </p:graphicFrame>
      <p:graphicFrame>
        <p:nvGraphicFramePr>
          <p:cNvPr id="998" name="Chart 997"/>
          <p:cNvGraphicFramePr/>
          <p:nvPr>
            <p:extLst>
              <p:ext uri="{D42A27DB-BD31-4B8C-83A1-F6EECF244321}">
                <p14:modId xmlns:p14="http://schemas.microsoft.com/office/powerpoint/2010/main" xmlns="" val="2131077428"/>
              </p:ext>
            </p:extLst>
          </p:nvPr>
        </p:nvGraphicFramePr>
        <p:xfrm>
          <a:off x="4813183" y="526326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5"/>
          </a:graphicData>
        </a:graphic>
      </p:graphicFrame>
      <p:graphicFrame>
        <p:nvGraphicFramePr>
          <p:cNvPr id="1000" name="Chart 999"/>
          <p:cNvGraphicFramePr/>
          <p:nvPr>
            <p:extLst>
              <p:ext uri="{D42A27DB-BD31-4B8C-83A1-F6EECF244321}">
                <p14:modId xmlns:p14="http://schemas.microsoft.com/office/powerpoint/2010/main" xmlns="" val="3035208189"/>
              </p:ext>
            </p:extLst>
          </p:nvPr>
        </p:nvGraphicFramePr>
        <p:xfrm>
          <a:off x="3511541" y="529460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6"/>
          </a:graphicData>
        </a:graphic>
      </p:graphicFrame>
      <p:graphicFrame>
        <p:nvGraphicFramePr>
          <p:cNvPr id="1001" name="Chart 1000"/>
          <p:cNvGraphicFramePr/>
          <p:nvPr>
            <p:extLst>
              <p:ext uri="{D42A27DB-BD31-4B8C-83A1-F6EECF244321}">
                <p14:modId xmlns:p14="http://schemas.microsoft.com/office/powerpoint/2010/main" xmlns="" val="1177884205"/>
              </p:ext>
            </p:extLst>
          </p:nvPr>
        </p:nvGraphicFramePr>
        <p:xfrm>
          <a:off x="3045929" y="522113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7"/>
          </a:graphicData>
        </a:graphic>
      </p:graphicFrame>
      <p:graphicFrame>
        <p:nvGraphicFramePr>
          <p:cNvPr id="1002" name="Chart 1001"/>
          <p:cNvGraphicFramePr/>
          <p:nvPr>
            <p:extLst>
              <p:ext uri="{D42A27DB-BD31-4B8C-83A1-F6EECF244321}">
                <p14:modId xmlns:p14="http://schemas.microsoft.com/office/powerpoint/2010/main" xmlns="" val="484114210"/>
              </p:ext>
            </p:extLst>
          </p:nvPr>
        </p:nvGraphicFramePr>
        <p:xfrm>
          <a:off x="4091061" y="538220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8"/>
          </a:graphicData>
        </a:graphic>
      </p:graphicFrame>
      <p:graphicFrame>
        <p:nvGraphicFramePr>
          <p:cNvPr id="1005" name="Chart 1004"/>
          <p:cNvGraphicFramePr/>
          <p:nvPr>
            <p:extLst>
              <p:ext uri="{D42A27DB-BD31-4B8C-83A1-F6EECF244321}">
                <p14:modId xmlns:p14="http://schemas.microsoft.com/office/powerpoint/2010/main" xmlns="" val="3757252112"/>
              </p:ext>
            </p:extLst>
          </p:nvPr>
        </p:nvGraphicFramePr>
        <p:xfrm>
          <a:off x="3404648" y="542189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9"/>
          </a:graphicData>
        </a:graphic>
      </p:graphicFrame>
      <p:graphicFrame>
        <p:nvGraphicFramePr>
          <p:cNvPr id="1008" name="Chart 1007"/>
          <p:cNvGraphicFramePr/>
          <p:nvPr>
            <p:extLst>
              <p:ext uri="{D42A27DB-BD31-4B8C-83A1-F6EECF244321}">
                <p14:modId xmlns:p14="http://schemas.microsoft.com/office/powerpoint/2010/main" xmlns="" val="602842174"/>
              </p:ext>
            </p:extLst>
          </p:nvPr>
        </p:nvGraphicFramePr>
        <p:xfrm>
          <a:off x="2830819" y="531217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0"/>
          </a:graphicData>
        </a:graphic>
      </p:graphicFrame>
      <p:graphicFrame>
        <p:nvGraphicFramePr>
          <p:cNvPr id="1009" name="Chart 1008"/>
          <p:cNvGraphicFramePr/>
          <p:nvPr>
            <p:extLst>
              <p:ext uri="{D42A27DB-BD31-4B8C-83A1-F6EECF244321}">
                <p14:modId xmlns:p14="http://schemas.microsoft.com/office/powerpoint/2010/main" xmlns="" val="2556207813"/>
              </p:ext>
            </p:extLst>
          </p:nvPr>
        </p:nvGraphicFramePr>
        <p:xfrm>
          <a:off x="1565777" y="452543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1"/>
          </a:graphicData>
        </a:graphic>
      </p:graphicFrame>
      <p:graphicFrame>
        <p:nvGraphicFramePr>
          <p:cNvPr id="491" name="Chart 490"/>
          <p:cNvGraphicFramePr/>
          <p:nvPr>
            <p:extLst>
              <p:ext uri="{D42A27DB-BD31-4B8C-83A1-F6EECF244321}">
                <p14:modId xmlns:p14="http://schemas.microsoft.com/office/powerpoint/2010/main" xmlns="" val="3895708177"/>
              </p:ext>
            </p:extLst>
          </p:nvPr>
        </p:nvGraphicFramePr>
        <p:xfrm>
          <a:off x="6092929" y="743497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2"/>
          </a:graphicData>
        </a:graphic>
      </p:graphicFrame>
      <p:graphicFrame>
        <p:nvGraphicFramePr>
          <p:cNvPr id="492" name="Chart 491"/>
          <p:cNvGraphicFramePr/>
          <p:nvPr>
            <p:extLst>
              <p:ext uri="{D42A27DB-BD31-4B8C-83A1-F6EECF244321}">
                <p14:modId xmlns:p14="http://schemas.microsoft.com/office/powerpoint/2010/main" xmlns="" val="3480035796"/>
              </p:ext>
            </p:extLst>
          </p:nvPr>
        </p:nvGraphicFramePr>
        <p:xfrm>
          <a:off x="5968059" y="746748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3"/>
          </a:graphicData>
        </a:graphic>
      </p:graphicFrame>
      <p:graphicFrame>
        <p:nvGraphicFramePr>
          <p:cNvPr id="493" name="Chart 492"/>
          <p:cNvGraphicFramePr/>
          <p:nvPr>
            <p:extLst>
              <p:ext uri="{D42A27DB-BD31-4B8C-83A1-F6EECF244321}">
                <p14:modId xmlns:p14="http://schemas.microsoft.com/office/powerpoint/2010/main" xmlns="" val="624100017"/>
              </p:ext>
            </p:extLst>
          </p:nvPr>
        </p:nvGraphicFramePr>
        <p:xfrm>
          <a:off x="5789828" y="749705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4"/>
          </a:graphicData>
        </a:graphic>
      </p:graphicFrame>
      <p:graphicFrame>
        <p:nvGraphicFramePr>
          <p:cNvPr id="494" name="Chart 493"/>
          <p:cNvGraphicFramePr/>
          <p:nvPr>
            <p:extLst>
              <p:ext uri="{D42A27DB-BD31-4B8C-83A1-F6EECF244321}">
                <p14:modId xmlns:p14="http://schemas.microsoft.com/office/powerpoint/2010/main" xmlns="" val="1235016537"/>
              </p:ext>
            </p:extLst>
          </p:nvPr>
        </p:nvGraphicFramePr>
        <p:xfrm>
          <a:off x="5625292" y="754393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5"/>
          </a:graphicData>
        </a:graphic>
      </p:graphicFrame>
      <p:graphicFrame>
        <p:nvGraphicFramePr>
          <p:cNvPr id="495" name="Chart 494"/>
          <p:cNvGraphicFramePr/>
          <p:nvPr>
            <p:extLst>
              <p:ext uri="{D42A27DB-BD31-4B8C-83A1-F6EECF244321}">
                <p14:modId xmlns:p14="http://schemas.microsoft.com/office/powerpoint/2010/main" xmlns="" val="1632925199"/>
              </p:ext>
            </p:extLst>
          </p:nvPr>
        </p:nvGraphicFramePr>
        <p:xfrm>
          <a:off x="5414846" y="763129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6"/>
          </a:graphicData>
        </a:graphic>
      </p:graphicFrame>
      <p:graphicFrame>
        <p:nvGraphicFramePr>
          <p:cNvPr id="496" name="Chart 495"/>
          <p:cNvGraphicFramePr/>
          <p:nvPr>
            <p:extLst>
              <p:ext uri="{D42A27DB-BD31-4B8C-83A1-F6EECF244321}">
                <p14:modId xmlns:p14="http://schemas.microsoft.com/office/powerpoint/2010/main" xmlns="" val="1564432410"/>
              </p:ext>
            </p:extLst>
          </p:nvPr>
        </p:nvGraphicFramePr>
        <p:xfrm>
          <a:off x="4809045" y="758961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7"/>
          </a:graphicData>
        </a:graphic>
      </p:graphicFrame>
      <p:graphicFrame>
        <p:nvGraphicFramePr>
          <p:cNvPr id="497" name="Chart 496"/>
          <p:cNvGraphicFramePr/>
          <p:nvPr>
            <p:extLst>
              <p:ext uri="{D42A27DB-BD31-4B8C-83A1-F6EECF244321}">
                <p14:modId xmlns:p14="http://schemas.microsoft.com/office/powerpoint/2010/main" xmlns="" val="1216287069"/>
              </p:ext>
            </p:extLst>
          </p:nvPr>
        </p:nvGraphicFramePr>
        <p:xfrm>
          <a:off x="5193149" y="772132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8"/>
          </a:graphicData>
        </a:graphic>
      </p:graphicFrame>
      <p:graphicFrame>
        <p:nvGraphicFramePr>
          <p:cNvPr id="498" name="Chart 497"/>
          <p:cNvGraphicFramePr/>
          <p:nvPr>
            <p:extLst>
              <p:ext uri="{D42A27DB-BD31-4B8C-83A1-F6EECF244321}">
                <p14:modId xmlns:p14="http://schemas.microsoft.com/office/powerpoint/2010/main" xmlns="" val="3694975206"/>
              </p:ext>
            </p:extLst>
          </p:nvPr>
        </p:nvGraphicFramePr>
        <p:xfrm>
          <a:off x="4987995" y="775394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9"/>
          </a:graphicData>
        </a:graphic>
      </p:graphicFrame>
      <p:graphicFrame>
        <p:nvGraphicFramePr>
          <p:cNvPr id="499" name="Chart 498"/>
          <p:cNvGraphicFramePr/>
          <p:nvPr>
            <p:extLst>
              <p:ext uri="{D42A27DB-BD31-4B8C-83A1-F6EECF244321}">
                <p14:modId xmlns:p14="http://schemas.microsoft.com/office/powerpoint/2010/main" xmlns="" val="4050133083"/>
              </p:ext>
            </p:extLst>
          </p:nvPr>
        </p:nvGraphicFramePr>
        <p:xfrm>
          <a:off x="3786559" y="766198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0"/>
          </a:graphicData>
        </a:graphic>
      </p:graphicFrame>
      <p:graphicFrame>
        <p:nvGraphicFramePr>
          <p:cNvPr id="500" name="Chart 499"/>
          <p:cNvGraphicFramePr/>
          <p:nvPr>
            <p:extLst>
              <p:ext uri="{D42A27DB-BD31-4B8C-83A1-F6EECF244321}">
                <p14:modId xmlns:p14="http://schemas.microsoft.com/office/powerpoint/2010/main" xmlns="" val="1488782204"/>
              </p:ext>
            </p:extLst>
          </p:nvPr>
        </p:nvGraphicFramePr>
        <p:xfrm>
          <a:off x="5795490" y="802865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1"/>
          </a:graphicData>
        </a:graphic>
      </p:graphicFrame>
      <p:graphicFrame>
        <p:nvGraphicFramePr>
          <p:cNvPr id="501" name="Chart 500"/>
          <p:cNvGraphicFramePr/>
          <p:nvPr>
            <p:extLst>
              <p:ext uri="{D42A27DB-BD31-4B8C-83A1-F6EECF244321}">
                <p14:modId xmlns:p14="http://schemas.microsoft.com/office/powerpoint/2010/main" xmlns="" val="2026374603"/>
              </p:ext>
            </p:extLst>
          </p:nvPr>
        </p:nvGraphicFramePr>
        <p:xfrm>
          <a:off x="5877272" y="788620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2"/>
          </a:graphicData>
        </a:graphic>
      </p:graphicFrame>
      <p:graphicFrame>
        <p:nvGraphicFramePr>
          <p:cNvPr id="502" name="Chart 501"/>
          <p:cNvGraphicFramePr/>
          <p:nvPr>
            <p:extLst>
              <p:ext uri="{D42A27DB-BD31-4B8C-83A1-F6EECF244321}">
                <p14:modId xmlns:p14="http://schemas.microsoft.com/office/powerpoint/2010/main" xmlns="" val="1382885371"/>
              </p:ext>
            </p:extLst>
          </p:nvPr>
        </p:nvGraphicFramePr>
        <p:xfrm>
          <a:off x="5409262" y="791364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3"/>
          </a:graphicData>
        </a:graphic>
      </p:graphicFrame>
      <p:graphicFrame>
        <p:nvGraphicFramePr>
          <p:cNvPr id="503" name="Chart 502"/>
          <p:cNvGraphicFramePr/>
          <p:nvPr>
            <p:extLst>
              <p:ext uri="{D42A27DB-BD31-4B8C-83A1-F6EECF244321}">
                <p14:modId xmlns:p14="http://schemas.microsoft.com/office/powerpoint/2010/main" xmlns="" val="3267960671"/>
              </p:ext>
            </p:extLst>
          </p:nvPr>
        </p:nvGraphicFramePr>
        <p:xfrm>
          <a:off x="5331841" y="794561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4"/>
          </a:graphicData>
        </a:graphic>
      </p:graphicFrame>
      <p:graphicFrame>
        <p:nvGraphicFramePr>
          <p:cNvPr id="504" name="Chart 503"/>
          <p:cNvGraphicFramePr/>
          <p:nvPr>
            <p:extLst>
              <p:ext uri="{D42A27DB-BD31-4B8C-83A1-F6EECF244321}">
                <p14:modId xmlns:p14="http://schemas.microsoft.com/office/powerpoint/2010/main" xmlns="" val="2245711622"/>
              </p:ext>
            </p:extLst>
          </p:nvPr>
        </p:nvGraphicFramePr>
        <p:xfrm>
          <a:off x="3752061" y="799379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5"/>
          </a:graphicData>
        </a:graphic>
      </p:graphicFrame>
      <p:graphicFrame>
        <p:nvGraphicFramePr>
          <p:cNvPr id="505" name="Chart 504"/>
          <p:cNvGraphicFramePr/>
          <p:nvPr>
            <p:extLst>
              <p:ext uri="{D42A27DB-BD31-4B8C-83A1-F6EECF244321}">
                <p14:modId xmlns:p14="http://schemas.microsoft.com/office/powerpoint/2010/main" xmlns="" val="3339801596"/>
              </p:ext>
            </p:extLst>
          </p:nvPr>
        </p:nvGraphicFramePr>
        <p:xfrm>
          <a:off x="2507032" y="786628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6"/>
          </a:graphicData>
        </a:graphic>
      </p:graphicFrame>
      <p:graphicFrame>
        <p:nvGraphicFramePr>
          <p:cNvPr id="506" name="Chart 505"/>
          <p:cNvGraphicFramePr/>
          <p:nvPr>
            <p:extLst>
              <p:ext uri="{D42A27DB-BD31-4B8C-83A1-F6EECF244321}">
                <p14:modId xmlns:p14="http://schemas.microsoft.com/office/powerpoint/2010/main" xmlns="" val="3615352523"/>
              </p:ext>
            </p:extLst>
          </p:nvPr>
        </p:nvGraphicFramePr>
        <p:xfrm>
          <a:off x="3315046" y="774505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7"/>
          </a:graphicData>
        </a:graphic>
      </p:graphicFrame>
      <p:graphicFrame>
        <p:nvGraphicFramePr>
          <p:cNvPr id="507" name="Chart 506"/>
          <p:cNvGraphicFramePr/>
          <p:nvPr>
            <p:extLst>
              <p:ext uri="{D42A27DB-BD31-4B8C-83A1-F6EECF244321}">
                <p14:modId xmlns:p14="http://schemas.microsoft.com/office/powerpoint/2010/main" xmlns="" val="2665559873"/>
              </p:ext>
            </p:extLst>
          </p:nvPr>
        </p:nvGraphicFramePr>
        <p:xfrm>
          <a:off x="5828213" y="671077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8"/>
          </a:graphicData>
        </a:graphic>
      </p:graphicFrame>
      <p:graphicFrame>
        <p:nvGraphicFramePr>
          <p:cNvPr id="508" name="Chart 507"/>
          <p:cNvGraphicFramePr/>
          <p:nvPr>
            <p:extLst>
              <p:ext uri="{D42A27DB-BD31-4B8C-83A1-F6EECF244321}">
                <p14:modId xmlns:p14="http://schemas.microsoft.com/office/powerpoint/2010/main" xmlns="" val="900034960"/>
              </p:ext>
            </p:extLst>
          </p:nvPr>
        </p:nvGraphicFramePr>
        <p:xfrm>
          <a:off x="5852349" y="679283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9"/>
          </a:graphicData>
        </a:graphic>
      </p:graphicFrame>
      <p:graphicFrame>
        <p:nvGraphicFramePr>
          <p:cNvPr id="509" name="Chart 508"/>
          <p:cNvGraphicFramePr/>
          <p:nvPr>
            <p:extLst>
              <p:ext uri="{D42A27DB-BD31-4B8C-83A1-F6EECF244321}">
                <p14:modId xmlns:p14="http://schemas.microsoft.com/office/powerpoint/2010/main" xmlns="" val="2664942886"/>
              </p:ext>
            </p:extLst>
          </p:nvPr>
        </p:nvGraphicFramePr>
        <p:xfrm>
          <a:off x="5599268" y="675490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0"/>
          </a:graphicData>
        </a:graphic>
      </p:graphicFrame>
      <p:graphicFrame>
        <p:nvGraphicFramePr>
          <p:cNvPr id="510" name="Chart 509"/>
          <p:cNvGraphicFramePr/>
          <p:nvPr>
            <p:extLst>
              <p:ext uri="{D42A27DB-BD31-4B8C-83A1-F6EECF244321}">
                <p14:modId xmlns:p14="http://schemas.microsoft.com/office/powerpoint/2010/main" xmlns="" val="3985663672"/>
              </p:ext>
            </p:extLst>
          </p:nvPr>
        </p:nvGraphicFramePr>
        <p:xfrm>
          <a:off x="5813731" y="687834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1"/>
          </a:graphicData>
        </a:graphic>
      </p:graphicFrame>
      <p:graphicFrame>
        <p:nvGraphicFramePr>
          <p:cNvPr id="511" name="Chart 510"/>
          <p:cNvGraphicFramePr/>
          <p:nvPr>
            <p:extLst>
              <p:ext uri="{D42A27DB-BD31-4B8C-83A1-F6EECF244321}">
                <p14:modId xmlns:p14="http://schemas.microsoft.com/office/powerpoint/2010/main" xmlns="" val="707857517"/>
              </p:ext>
            </p:extLst>
          </p:nvPr>
        </p:nvGraphicFramePr>
        <p:xfrm>
          <a:off x="5515299" y="681940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2"/>
          </a:graphicData>
        </a:graphic>
      </p:graphicFrame>
      <p:graphicFrame>
        <p:nvGraphicFramePr>
          <p:cNvPr id="512" name="Chart 511"/>
          <p:cNvGraphicFramePr/>
          <p:nvPr>
            <p:extLst>
              <p:ext uri="{D42A27DB-BD31-4B8C-83A1-F6EECF244321}">
                <p14:modId xmlns:p14="http://schemas.microsoft.com/office/powerpoint/2010/main" xmlns="" val="3774336338"/>
              </p:ext>
            </p:extLst>
          </p:nvPr>
        </p:nvGraphicFramePr>
        <p:xfrm>
          <a:off x="5415949" y="686933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3"/>
          </a:graphicData>
        </a:graphic>
      </p:graphicFrame>
      <p:graphicFrame>
        <p:nvGraphicFramePr>
          <p:cNvPr id="513" name="Chart 512"/>
          <p:cNvGraphicFramePr/>
          <p:nvPr>
            <p:extLst>
              <p:ext uri="{D42A27DB-BD31-4B8C-83A1-F6EECF244321}">
                <p14:modId xmlns:p14="http://schemas.microsoft.com/office/powerpoint/2010/main" xmlns="" val="181084152"/>
              </p:ext>
            </p:extLst>
          </p:nvPr>
        </p:nvGraphicFramePr>
        <p:xfrm>
          <a:off x="5325686" y="692241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4"/>
          </a:graphicData>
        </a:graphic>
      </p:graphicFrame>
      <p:graphicFrame>
        <p:nvGraphicFramePr>
          <p:cNvPr id="514" name="Chart 513"/>
          <p:cNvGraphicFramePr/>
          <p:nvPr>
            <p:extLst>
              <p:ext uri="{D42A27DB-BD31-4B8C-83A1-F6EECF244321}">
                <p14:modId xmlns:p14="http://schemas.microsoft.com/office/powerpoint/2010/main" xmlns="" val="66369247"/>
              </p:ext>
            </p:extLst>
          </p:nvPr>
        </p:nvGraphicFramePr>
        <p:xfrm>
          <a:off x="5659790" y="595188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5"/>
          </a:graphicData>
        </a:graphic>
      </p:graphicFrame>
      <p:graphicFrame>
        <p:nvGraphicFramePr>
          <p:cNvPr id="515" name="Chart 514"/>
          <p:cNvGraphicFramePr/>
          <p:nvPr>
            <p:extLst>
              <p:ext uri="{D42A27DB-BD31-4B8C-83A1-F6EECF244321}">
                <p14:modId xmlns:p14="http://schemas.microsoft.com/office/powerpoint/2010/main" xmlns="" val="835227784"/>
              </p:ext>
            </p:extLst>
          </p:nvPr>
        </p:nvGraphicFramePr>
        <p:xfrm>
          <a:off x="6008141" y="579060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6"/>
          </a:graphicData>
        </a:graphic>
      </p:graphicFrame>
      <p:graphicFrame>
        <p:nvGraphicFramePr>
          <p:cNvPr id="516" name="Chart 515"/>
          <p:cNvGraphicFramePr/>
          <p:nvPr>
            <p:extLst>
              <p:ext uri="{D42A27DB-BD31-4B8C-83A1-F6EECF244321}">
                <p14:modId xmlns:p14="http://schemas.microsoft.com/office/powerpoint/2010/main" xmlns="" val="3757992864"/>
              </p:ext>
            </p:extLst>
          </p:nvPr>
        </p:nvGraphicFramePr>
        <p:xfrm>
          <a:off x="5714688" y="587649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7"/>
          </a:graphicData>
        </a:graphic>
      </p:graphicFrame>
      <p:graphicFrame>
        <p:nvGraphicFramePr>
          <p:cNvPr id="517" name="Chart 516"/>
          <p:cNvGraphicFramePr/>
          <p:nvPr>
            <p:extLst>
              <p:ext uri="{D42A27DB-BD31-4B8C-83A1-F6EECF244321}">
                <p14:modId xmlns:p14="http://schemas.microsoft.com/office/powerpoint/2010/main" xmlns="" val="1542048598"/>
              </p:ext>
            </p:extLst>
          </p:nvPr>
        </p:nvGraphicFramePr>
        <p:xfrm>
          <a:off x="5641916" y="582904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8"/>
          </a:graphicData>
        </a:graphic>
      </p:graphicFrame>
      <p:graphicFrame>
        <p:nvGraphicFramePr>
          <p:cNvPr id="518" name="Chart 517"/>
          <p:cNvGraphicFramePr/>
          <p:nvPr>
            <p:extLst>
              <p:ext uri="{D42A27DB-BD31-4B8C-83A1-F6EECF244321}">
                <p14:modId xmlns:p14="http://schemas.microsoft.com/office/powerpoint/2010/main" xmlns="" val="4087662167"/>
              </p:ext>
            </p:extLst>
          </p:nvPr>
        </p:nvGraphicFramePr>
        <p:xfrm>
          <a:off x="5500550" y="5886276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9"/>
          </a:graphicData>
        </a:graphic>
      </p:graphicFrame>
      <p:graphicFrame>
        <p:nvGraphicFramePr>
          <p:cNvPr id="519" name="Chart 518"/>
          <p:cNvGraphicFramePr/>
          <p:nvPr>
            <p:extLst>
              <p:ext uri="{D42A27DB-BD31-4B8C-83A1-F6EECF244321}">
                <p14:modId xmlns:p14="http://schemas.microsoft.com/office/powerpoint/2010/main" xmlns="" val="2565081938"/>
              </p:ext>
            </p:extLst>
          </p:nvPr>
        </p:nvGraphicFramePr>
        <p:xfrm>
          <a:off x="5590828" y="569911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0"/>
          </a:graphicData>
        </a:graphic>
      </p:graphicFrame>
      <p:graphicFrame>
        <p:nvGraphicFramePr>
          <p:cNvPr id="520" name="Chart 519"/>
          <p:cNvGraphicFramePr/>
          <p:nvPr>
            <p:extLst>
              <p:ext uri="{D42A27DB-BD31-4B8C-83A1-F6EECF244321}">
                <p14:modId xmlns:p14="http://schemas.microsoft.com/office/powerpoint/2010/main" xmlns="" val="1219438788"/>
              </p:ext>
            </p:extLst>
          </p:nvPr>
        </p:nvGraphicFramePr>
        <p:xfrm>
          <a:off x="5814572" y="567412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1"/>
          </a:graphicData>
        </a:graphic>
      </p:graphicFrame>
      <p:graphicFrame>
        <p:nvGraphicFramePr>
          <p:cNvPr id="521" name="Chart 520"/>
          <p:cNvGraphicFramePr/>
          <p:nvPr>
            <p:extLst>
              <p:ext uri="{D42A27DB-BD31-4B8C-83A1-F6EECF244321}">
                <p14:modId xmlns:p14="http://schemas.microsoft.com/office/powerpoint/2010/main" xmlns="" val="795285482"/>
              </p:ext>
            </p:extLst>
          </p:nvPr>
        </p:nvGraphicFramePr>
        <p:xfrm>
          <a:off x="6119165" y="5512699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2"/>
          </a:graphicData>
        </a:graphic>
      </p:graphicFrame>
      <p:graphicFrame>
        <p:nvGraphicFramePr>
          <p:cNvPr id="522" name="Chart 521"/>
          <p:cNvGraphicFramePr/>
          <p:nvPr>
            <p:extLst>
              <p:ext uri="{D42A27DB-BD31-4B8C-83A1-F6EECF244321}">
                <p14:modId xmlns:p14="http://schemas.microsoft.com/office/powerpoint/2010/main" xmlns="" val="2195812121"/>
              </p:ext>
            </p:extLst>
          </p:nvPr>
        </p:nvGraphicFramePr>
        <p:xfrm>
          <a:off x="5895047" y="553269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3"/>
          </a:graphicData>
        </a:graphic>
      </p:graphicFrame>
      <p:graphicFrame>
        <p:nvGraphicFramePr>
          <p:cNvPr id="523" name="Chart 522"/>
          <p:cNvGraphicFramePr/>
          <p:nvPr>
            <p:extLst>
              <p:ext uri="{D42A27DB-BD31-4B8C-83A1-F6EECF244321}">
                <p14:modId xmlns:p14="http://schemas.microsoft.com/office/powerpoint/2010/main" xmlns="" val="1954301683"/>
              </p:ext>
            </p:extLst>
          </p:nvPr>
        </p:nvGraphicFramePr>
        <p:xfrm>
          <a:off x="5725407" y="557821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4"/>
          </a:graphicData>
        </a:graphic>
      </p:graphicFrame>
      <p:graphicFrame>
        <p:nvGraphicFramePr>
          <p:cNvPr id="524" name="Chart 523"/>
          <p:cNvGraphicFramePr/>
          <p:nvPr>
            <p:extLst>
              <p:ext uri="{D42A27DB-BD31-4B8C-83A1-F6EECF244321}">
                <p14:modId xmlns:p14="http://schemas.microsoft.com/office/powerpoint/2010/main" xmlns="" val="3868478298"/>
              </p:ext>
            </p:extLst>
          </p:nvPr>
        </p:nvGraphicFramePr>
        <p:xfrm>
          <a:off x="5517232" y="562729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5"/>
          </a:graphicData>
        </a:graphic>
      </p:graphicFrame>
      <p:graphicFrame>
        <p:nvGraphicFramePr>
          <p:cNvPr id="525" name="Chart 524"/>
          <p:cNvGraphicFramePr/>
          <p:nvPr>
            <p:extLst>
              <p:ext uri="{D42A27DB-BD31-4B8C-83A1-F6EECF244321}">
                <p14:modId xmlns:p14="http://schemas.microsoft.com/office/powerpoint/2010/main" xmlns="" val="669306805"/>
              </p:ext>
            </p:extLst>
          </p:nvPr>
        </p:nvGraphicFramePr>
        <p:xfrm>
          <a:off x="5140642" y="576412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6"/>
          </a:graphicData>
        </a:graphic>
      </p:graphicFrame>
      <p:graphicFrame>
        <p:nvGraphicFramePr>
          <p:cNvPr id="526" name="Chart 525"/>
          <p:cNvGraphicFramePr/>
          <p:nvPr>
            <p:extLst>
              <p:ext uri="{D42A27DB-BD31-4B8C-83A1-F6EECF244321}">
                <p14:modId xmlns:p14="http://schemas.microsoft.com/office/powerpoint/2010/main" xmlns="" val="274436888"/>
              </p:ext>
            </p:extLst>
          </p:nvPr>
        </p:nvGraphicFramePr>
        <p:xfrm>
          <a:off x="5942639" y="602823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7"/>
          </a:graphicData>
        </a:graphic>
      </p:graphicFrame>
      <p:graphicFrame>
        <p:nvGraphicFramePr>
          <p:cNvPr id="527" name="Chart 526"/>
          <p:cNvGraphicFramePr/>
          <p:nvPr>
            <p:extLst>
              <p:ext uri="{D42A27DB-BD31-4B8C-83A1-F6EECF244321}">
                <p14:modId xmlns:p14="http://schemas.microsoft.com/office/powerpoint/2010/main" xmlns="" val="2568212439"/>
              </p:ext>
            </p:extLst>
          </p:nvPr>
        </p:nvGraphicFramePr>
        <p:xfrm>
          <a:off x="5875747" y="605237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8"/>
          </a:graphicData>
        </a:graphic>
      </p:graphicFrame>
      <p:graphicFrame>
        <p:nvGraphicFramePr>
          <p:cNvPr id="528" name="Chart 527"/>
          <p:cNvGraphicFramePr/>
          <p:nvPr>
            <p:extLst>
              <p:ext uri="{D42A27DB-BD31-4B8C-83A1-F6EECF244321}">
                <p14:modId xmlns:p14="http://schemas.microsoft.com/office/powerpoint/2010/main" xmlns="" val="1142524181"/>
              </p:ext>
            </p:extLst>
          </p:nvPr>
        </p:nvGraphicFramePr>
        <p:xfrm>
          <a:off x="5063460" y="592393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9"/>
          </a:graphicData>
        </a:graphic>
      </p:graphicFrame>
      <p:graphicFrame>
        <p:nvGraphicFramePr>
          <p:cNvPr id="529" name="Chart 528"/>
          <p:cNvGraphicFramePr/>
          <p:nvPr>
            <p:extLst>
              <p:ext uri="{D42A27DB-BD31-4B8C-83A1-F6EECF244321}">
                <p14:modId xmlns:p14="http://schemas.microsoft.com/office/powerpoint/2010/main" xmlns="" val="2854008484"/>
              </p:ext>
            </p:extLst>
          </p:nvPr>
        </p:nvGraphicFramePr>
        <p:xfrm>
          <a:off x="5821429" y="6093845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0"/>
          </a:graphicData>
        </a:graphic>
      </p:graphicFrame>
      <p:graphicFrame>
        <p:nvGraphicFramePr>
          <p:cNvPr id="530" name="Chart 529"/>
          <p:cNvGraphicFramePr/>
          <p:nvPr>
            <p:extLst>
              <p:ext uri="{D42A27DB-BD31-4B8C-83A1-F6EECF244321}">
                <p14:modId xmlns:p14="http://schemas.microsoft.com/office/powerpoint/2010/main" xmlns="" val="3657448709"/>
              </p:ext>
            </p:extLst>
          </p:nvPr>
        </p:nvGraphicFramePr>
        <p:xfrm>
          <a:off x="5952484" y="6317552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1"/>
          </a:graphicData>
        </a:graphic>
      </p:graphicFrame>
      <p:graphicFrame>
        <p:nvGraphicFramePr>
          <p:cNvPr id="531" name="Chart 530"/>
          <p:cNvGraphicFramePr/>
          <p:nvPr>
            <p:extLst>
              <p:ext uri="{D42A27DB-BD31-4B8C-83A1-F6EECF244321}">
                <p14:modId xmlns:p14="http://schemas.microsoft.com/office/powerpoint/2010/main" xmlns="" val="3105584226"/>
              </p:ext>
            </p:extLst>
          </p:nvPr>
        </p:nvGraphicFramePr>
        <p:xfrm>
          <a:off x="6075921" y="6184461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2"/>
          </a:graphicData>
        </a:graphic>
      </p:graphicFrame>
      <p:graphicFrame>
        <p:nvGraphicFramePr>
          <p:cNvPr id="532" name="Chart 531"/>
          <p:cNvGraphicFramePr/>
          <p:nvPr>
            <p:extLst>
              <p:ext uri="{D42A27DB-BD31-4B8C-83A1-F6EECF244321}">
                <p14:modId xmlns:p14="http://schemas.microsoft.com/office/powerpoint/2010/main" xmlns="" val="2649183836"/>
              </p:ext>
            </p:extLst>
          </p:nvPr>
        </p:nvGraphicFramePr>
        <p:xfrm>
          <a:off x="5781465" y="6225148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3"/>
          </a:graphicData>
        </a:graphic>
      </p:graphicFrame>
      <p:graphicFrame>
        <p:nvGraphicFramePr>
          <p:cNvPr id="533" name="Chart 532"/>
          <p:cNvGraphicFramePr/>
          <p:nvPr>
            <p:extLst>
              <p:ext uri="{D42A27DB-BD31-4B8C-83A1-F6EECF244321}">
                <p14:modId xmlns:p14="http://schemas.microsoft.com/office/powerpoint/2010/main" xmlns="" val="1771149927"/>
              </p:ext>
            </p:extLst>
          </p:nvPr>
        </p:nvGraphicFramePr>
        <p:xfrm>
          <a:off x="5721349" y="6262364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4"/>
          </a:graphicData>
        </a:graphic>
      </p:graphicFrame>
      <p:graphicFrame>
        <p:nvGraphicFramePr>
          <p:cNvPr id="534" name="Chart 533"/>
          <p:cNvGraphicFramePr/>
          <p:nvPr>
            <p:extLst>
              <p:ext uri="{D42A27DB-BD31-4B8C-83A1-F6EECF244321}">
                <p14:modId xmlns:p14="http://schemas.microsoft.com/office/powerpoint/2010/main" xmlns="" val="2508406320"/>
              </p:ext>
            </p:extLst>
          </p:nvPr>
        </p:nvGraphicFramePr>
        <p:xfrm>
          <a:off x="5817415" y="639745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5"/>
          </a:graphicData>
        </a:graphic>
      </p:graphicFrame>
      <p:graphicFrame>
        <p:nvGraphicFramePr>
          <p:cNvPr id="535" name="Chart 534"/>
          <p:cNvGraphicFramePr/>
          <p:nvPr>
            <p:extLst>
              <p:ext uri="{D42A27DB-BD31-4B8C-83A1-F6EECF244321}">
                <p14:modId xmlns:p14="http://schemas.microsoft.com/office/powerpoint/2010/main" xmlns="" val="2096898268"/>
              </p:ext>
            </p:extLst>
          </p:nvPr>
        </p:nvGraphicFramePr>
        <p:xfrm>
          <a:off x="5599511" y="6318590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6"/>
          </a:graphicData>
        </a:graphic>
      </p:graphicFrame>
      <p:graphicFrame>
        <p:nvGraphicFramePr>
          <p:cNvPr id="536" name="Chart 535"/>
          <p:cNvGraphicFramePr/>
          <p:nvPr>
            <p:extLst>
              <p:ext uri="{D42A27DB-BD31-4B8C-83A1-F6EECF244321}">
                <p14:modId xmlns:p14="http://schemas.microsoft.com/office/powerpoint/2010/main" xmlns="" val="2530725457"/>
              </p:ext>
            </p:extLst>
          </p:nvPr>
        </p:nvGraphicFramePr>
        <p:xfrm>
          <a:off x="6207042" y="6475127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7"/>
          </a:graphicData>
        </a:graphic>
      </p:graphicFrame>
      <p:graphicFrame>
        <p:nvGraphicFramePr>
          <p:cNvPr id="537" name="Chart 536"/>
          <p:cNvGraphicFramePr/>
          <p:nvPr>
            <p:extLst>
              <p:ext uri="{D42A27DB-BD31-4B8C-83A1-F6EECF244321}">
                <p14:modId xmlns:p14="http://schemas.microsoft.com/office/powerpoint/2010/main" xmlns="" val="2420412122"/>
              </p:ext>
            </p:extLst>
          </p:nvPr>
        </p:nvGraphicFramePr>
        <p:xfrm>
          <a:off x="6082225" y="6499263"/>
          <a:ext cx="348351" cy="36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8"/>
          </a:graphicData>
        </a:graphic>
      </p:graphicFrame>
      <p:graphicFrame>
        <p:nvGraphicFramePr>
          <p:cNvPr id="538" name="Chart 537"/>
          <p:cNvGraphicFramePr/>
          <p:nvPr>
            <p:extLst>
              <p:ext uri="{D42A27DB-BD31-4B8C-83A1-F6EECF244321}">
                <p14:modId xmlns:p14="http://schemas.microsoft.com/office/powerpoint/2010/main" xmlns="" val="2465099540"/>
              </p:ext>
            </p:extLst>
          </p:nvPr>
        </p:nvGraphicFramePr>
        <p:xfrm>
          <a:off x="5940395" y="6543341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9"/>
          </a:graphicData>
        </a:graphic>
      </p:graphicFrame>
      <p:graphicFrame>
        <p:nvGraphicFramePr>
          <p:cNvPr id="539" name="Chart 538"/>
          <p:cNvGraphicFramePr/>
          <p:nvPr>
            <p:extLst>
              <p:ext uri="{D42A27DB-BD31-4B8C-83A1-F6EECF244321}">
                <p14:modId xmlns:p14="http://schemas.microsoft.com/office/powerpoint/2010/main" xmlns="" val="3719297860"/>
              </p:ext>
            </p:extLst>
          </p:nvPr>
        </p:nvGraphicFramePr>
        <p:xfrm>
          <a:off x="5696679" y="6590777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0"/>
          </a:graphicData>
        </a:graphic>
      </p:graphicFrame>
      <p:graphicFrame>
        <p:nvGraphicFramePr>
          <p:cNvPr id="540" name="Chart 539"/>
          <p:cNvGraphicFramePr/>
          <p:nvPr>
            <p:extLst>
              <p:ext uri="{D42A27DB-BD31-4B8C-83A1-F6EECF244321}">
                <p14:modId xmlns:p14="http://schemas.microsoft.com/office/powerpoint/2010/main" xmlns="" val="3024306826"/>
              </p:ext>
            </p:extLst>
          </p:nvPr>
        </p:nvGraphicFramePr>
        <p:xfrm>
          <a:off x="6169272" y="6595988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1"/>
          </a:graphicData>
        </a:graphic>
      </p:graphicFrame>
      <p:graphicFrame>
        <p:nvGraphicFramePr>
          <p:cNvPr id="541" name="Chart 540"/>
          <p:cNvGraphicFramePr/>
          <p:nvPr>
            <p:extLst>
              <p:ext uri="{D42A27DB-BD31-4B8C-83A1-F6EECF244321}">
                <p14:modId xmlns:p14="http://schemas.microsoft.com/office/powerpoint/2010/main" xmlns="" val="2444969983"/>
              </p:ext>
            </p:extLst>
          </p:nvPr>
        </p:nvGraphicFramePr>
        <p:xfrm>
          <a:off x="5529712" y="6458461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2"/>
          </a:graphicData>
        </a:graphic>
      </p:graphicFrame>
      <p:graphicFrame>
        <p:nvGraphicFramePr>
          <p:cNvPr id="542" name="Chart 541"/>
          <p:cNvGraphicFramePr/>
          <p:nvPr>
            <p:extLst>
              <p:ext uri="{D42A27DB-BD31-4B8C-83A1-F6EECF244321}">
                <p14:modId xmlns:p14="http://schemas.microsoft.com/office/powerpoint/2010/main" xmlns="" val="3365968655"/>
              </p:ext>
            </p:extLst>
          </p:nvPr>
        </p:nvGraphicFramePr>
        <p:xfrm>
          <a:off x="5002577" y="6201355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3"/>
          </a:graphicData>
        </a:graphic>
      </p:graphicFrame>
      <p:graphicFrame>
        <p:nvGraphicFramePr>
          <p:cNvPr id="543" name="Chart 542"/>
          <p:cNvGraphicFramePr/>
          <p:nvPr>
            <p:extLst>
              <p:ext uri="{D42A27DB-BD31-4B8C-83A1-F6EECF244321}">
                <p14:modId xmlns:p14="http://schemas.microsoft.com/office/powerpoint/2010/main" xmlns="" val="1046703209"/>
              </p:ext>
            </p:extLst>
          </p:nvPr>
        </p:nvGraphicFramePr>
        <p:xfrm>
          <a:off x="4943426" y="6552967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4"/>
          </a:graphicData>
        </a:graphic>
      </p:graphicFrame>
      <p:graphicFrame>
        <p:nvGraphicFramePr>
          <p:cNvPr id="544" name="Chart 543"/>
          <p:cNvGraphicFramePr/>
          <p:nvPr>
            <p:extLst>
              <p:ext uri="{D42A27DB-BD31-4B8C-83A1-F6EECF244321}">
                <p14:modId xmlns:p14="http://schemas.microsoft.com/office/powerpoint/2010/main" xmlns="" val="2785555768"/>
              </p:ext>
            </p:extLst>
          </p:nvPr>
        </p:nvGraphicFramePr>
        <p:xfrm>
          <a:off x="5730164" y="7032607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5"/>
          </a:graphicData>
        </a:graphic>
      </p:graphicFrame>
      <p:graphicFrame>
        <p:nvGraphicFramePr>
          <p:cNvPr id="545" name="Chart 544"/>
          <p:cNvGraphicFramePr/>
          <p:nvPr>
            <p:extLst>
              <p:ext uri="{D42A27DB-BD31-4B8C-83A1-F6EECF244321}">
                <p14:modId xmlns:p14="http://schemas.microsoft.com/office/powerpoint/2010/main" xmlns="" val="4198217848"/>
              </p:ext>
            </p:extLst>
          </p:nvPr>
        </p:nvGraphicFramePr>
        <p:xfrm>
          <a:off x="5656458" y="7065304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6"/>
          </a:graphicData>
        </a:graphic>
      </p:graphicFrame>
      <p:graphicFrame>
        <p:nvGraphicFramePr>
          <p:cNvPr id="546" name="Chart 545"/>
          <p:cNvGraphicFramePr/>
          <p:nvPr>
            <p:extLst>
              <p:ext uri="{D42A27DB-BD31-4B8C-83A1-F6EECF244321}">
                <p14:modId xmlns:p14="http://schemas.microsoft.com/office/powerpoint/2010/main" xmlns="" val="2247697103"/>
              </p:ext>
            </p:extLst>
          </p:nvPr>
        </p:nvGraphicFramePr>
        <p:xfrm>
          <a:off x="5961812" y="7191103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7"/>
          </a:graphicData>
        </a:graphic>
      </p:graphicFrame>
      <p:graphicFrame>
        <p:nvGraphicFramePr>
          <p:cNvPr id="547" name="Chart 546"/>
          <p:cNvGraphicFramePr/>
          <p:nvPr>
            <p:extLst>
              <p:ext uri="{D42A27DB-BD31-4B8C-83A1-F6EECF244321}">
                <p14:modId xmlns:p14="http://schemas.microsoft.com/office/powerpoint/2010/main" xmlns="" val="3763808584"/>
              </p:ext>
            </p:extLst>
          </p:nvPr>
        </p:nvGraphicFramePr>
        <p:xfrm>
          <a:off x="6157438" y="7320227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8"/>
          </a:graphicData>
        </a:graphic>
      </p:graphicFrame>
      <p:graphicFrame>
        <p:nvGraphicFramePr>
          <p:cNvPr id="548" name="Chart 547"/>
          <p:cNvGraphicFramePr/>
          <p:nvPr>
            <p:extLst>
              <p:ext uri="{D42A27DB-BD31-4B8C-83A1-F6EECF244321}">
                <p14:modId xmlns:p14="http://schemas.microsoft.com/office/powerpoint/2010/main" xmlns="" val="943869915"/>
              </p:ext>
            </p:extLst>
          </p:nvPr>
        </p:nvGraphicFramePr>
        <p:xfrm>
          <a:off x="5479673" y="7088025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9"/>
          </a:graphicData>
        </a:graphic>
      </p:graphicFrame>
      <p:graphicFrame>
        <p:nvGraphicFramePr>
          <p:cNvPr id="701" name="Chart 700"/>
          <p:cNvGraphicFramePr/>
          <p:nvPr>
            <p:extLst>
              <p:ext uri="{D42A27DB-BD31-4B8C-83A1-F6EECF244321}">
                <p14:modId xmlns:p14="http://schemas.microsoft.com/office/powerpoint/2010/main" xmlns="" val="664692933"/>
              </p:ext>
            </p:extLst>
          </p:nvPr>
        </p:nvGraphicFramePr>
        <p:xfrm>
          <a:off x="5389341" y="7137347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0"/>
          </a:graphicData>
        </a:graphic>
      </p:graphicFrame>
      <p:graphicFrame>
        <p:nvGraphicFramePr>
          <p:cNvPr id="702" name="Chart 701"/>
          <p:cNvGraphicFramePr/>
          <p:nvPr>
            <p:extLst>
              <p:ext uri="{D42A27DB-BD31-4B8C-83A1-F6EECF244321}">
                <p14:modId xmlns:p14="http://schemas.microsoft.com/office/powerpoint/2010/main" xmlns="" val="1211690327"/>
              </p:ext>
            </p:extLst>
          </p:nvPr>
        </p:nvGraphicFramePr>
        <p:xfrm>
          <a:off x="5086203" y="7199969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1"/>
          </a:graphicData>
        </a:graphic>
      </p:graphicFrame>
      <p:graphicFrame>
        <p:nvGraphicFramePr>
          <p:cNvPr id="703" name="Chart 702"/>
          <p:cNvGraphicFramePr/>
          <p:nvPr>
            <p:extLst>
              <p:ext uri="{D42A27DB-BD31-4B8C-83A1-F6EECF244321}">
                <p14:modId xmlns:p14="http://schemas.microsoft.com/office/powerpoint/2010/main" xmlns="" val="3352861558"/>
              </p:ext>
            </p:extLst>
          </p:nvPr>
        </p:nvGraphicFramePr>
        <p:xfrm>
          <a:off x="4876168" y="6873556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2"/>
          </a:graphicData>
        </a:graphic>
      </p:graphicFrame>
      <p:graphicFrame>
        <p:nvGraphicFramePr>
          <p:cNvPr id="704" name="Chart 703"/>
          <p:cNvGraphicFramePr/>
          <p:nvPr>
            <p:extLst>
              <p:ext uri="{D42A27DB-BD31-4B8C-83A1-F6EECF244321}">
                <p14:modId xmlns:p14="http://schemas.microsoft.com/office/powerpoint/2010/main" xmlns="" val="4048869027"/>
              </p:ext>
            </p:extLst>
          </p:nvPr>
        </p:nvGraphicFramePr>
        <p:xfrm>
          <a:off x="4583005" y="7092458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3"/>
          </a:graphicData>
        </a:graphic>
      </p:graphicFrame>
      <p:graphicFrame>
        <p:nvGraphicFramePr>
          <p:cNvPr id="705" name="Chart 704"/>
          <p:cNvGraphicFramePr/>
          <p:nvPr>
            <p:extLst>
              <p:ext uri="{D42A27DB-BD31-4B8C-83A1-F6EECF244321}">
                <p14:modId xmlns:p14="http://schemas.microsoft.com/office/powerpoint/2010/main" xmlns="" val="111063345"/>
              </p:ext>
            </p:extLst>
          </p:nvPr>
        </p:nvGraphicFramePr>
        <p:xfrm>
          <a:off x="3814355" y="7234883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4"/>
          </a:graphicData>
        </a:graphic>
      </p:graphicFrame>
      <p:graphicFrame>
        <p:nvGraphicFramePr>
          <p:cNvPr id="706" name="Chart 705"/>
          <p:cNvGraphicFramePr/>
          <p:nvPr>
            <p:extLst>
              <p:ext uri="{D42A27DB-BD31-4B8C-83A1-F6EECF244321}">
                <p14:modId xmlns:p14="http://schemas.microsoft.com/office/powerpoint/2010/main" xmlns="" val="1476557065"/>
              </p:ext>
            </p:extLst>
          </p:nvPr>
        </p:nvGraphicFramePr>
        <p:xfrm>
          <a:off x="2144605" y="7550212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5"/>
          </a:graphicData>
        </a:graphic>
      </p:graphicFrame>
      <p:graphicFrame>
        <p:nvGraphicFramePr>
          <p:cNvPr id="707" name="Chart 706"/>
          <p:cNvGraphicFramePr/>
          <p:nvPr>
            <p:extLst>
              <p:ext uri="{D42A27DB-BD31-4B8C-83A1-F6EECF244321}">
                <p14:modId xmlns:p14="http://schemas.microsoft.com/office/powerpoint/2010/main" xmlns="" val="1126679537"/>
              </p:ext>
            </p:extLst>
          </p:nvPr>
        </p:nvGraphicFramePr>
        <p:xfrm>
          <a:off x="1369305" y="6030092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6"/>
          </a:graphicData>
        </a:graphic>
      </p:graphicFrame>
      <p:graphicFrame>
        <p:nvGraphicFramePr>
          <p:cNvPr id="708" name="Chart 707"/>
          <p:cNvGraphicFramePr/>
          <p:nvPr>
            <p:extLst>
              <p:ext uri="{D42A27DB-BD31-4B8C-83A1-F6EECF244321}">
                <p14:modId xmlns:p14="http://schemas.microsoft.com/office/powerpoint/2010/main" xmlns="" val="2039153841"/>
              </p:ext>
            </p:extLst>
          </p:nvPr>
        </p:nvGraphicFramePr>
        <p:xfrm>
          <a:off x="1099418" y="7060316"/>
          <a:ext cx="348351" cy="37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7"/>
          </a:graphicData>
        </a:graphic>
      </p:graphicFrame>
      <p:sp>
        <p:nvSpPr>
          <p:cNvPr id="709" name="TextBox 42"/>
          <p:cNvSpPr txBox="1">
            <a:spLocks noChangeArrowheads="1"/>
          </p:cNvSpPr>
          <p:nvPr/>
        </p:nvSpPr>
        <p:spPr bwMode="auto">
          <a:xfrm>
            <a:off x="4974690" y="32808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0" name="TextBox 42"/>
          <p:cNvSpPr txBox="1">
            <a:spLocks noChangeArrowheads="1"/>
          </p:cNvSpPr>
          <p:nvPr/>
        </p:nvSpPr>
        <p:spPr bwMode="auto">
          <a:xfrm>
            <a:off x="5618629" y="29679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1" name="TextBox 42"/>
          <p:cNvSpPr txBox="1">
            <a:spLocks noChangeArrowheads="1"/>
          </p:cNvSpPr>
          <p:nvPr/>
        </p:nvSpPr>
        <p:spPr bwMode="auto">
          <a:xfrm>
            <a:off x="5721532" y="44919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2" name="TextBox 42"/>
          <p:cNvSpPr txBox="1">
            <a:spLocks noChangeArrowheads="1"/>
          </p:cNvSpPr>
          <p:nvPr/>
        </p:nvSpPr>
        <p:spPr bwMode="auto">
          <a:xfrm>
            <a:off x="5990720" y="43237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3" name="TextBox 42"/>
          <p:cNvSpPr txBox="1">
            <a:spLocks noChangeArrowheads="1"/>
          </p:cNvSpPr>
          <p:nvPr/>
        </p:nvSpPr>
        <p:spPr bwMode="auto">
          <a:xfrm>
            <a:off x="5805264" y="58477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4" name="TextBox 42"/>
          <p:cNvSpPr txBox="1">
            <a:spLocks noChangeArrowheads="1"/>
          </p:cNvSpPr>
          <p:nvPr/>
        </p:nvSpPr>
        <p:spPr bwMode="auto">
          <a:xfrm>
            <a:off x="6086176" y="63500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5" name="TextBox 42"/>
          <p:cNvSpPr txBox="1">
            <a:spLocks noChangeArrowheads="1"/>
          </p:cNvSpPr>
          <p:nvPr/>
        </p:nvSpPr>
        <p:spPr bwMode="auto">
          <a:xfrm>
            <a:off x="5896812" y="54736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6" name="TextBox 42"/>
          <p:cNvSpPr txBox="1">
            <a:spLocks noChangeArrowheads="1"/>
          </p:cNvSpPr>
          <p:nvPr/>
        </p:nvSpPr>
        <p:spPr bwMode="auto">
          <a:xfrm>
            <a:off x="5163460" y="21844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7" name="TextBox 42"/>
          <p:cNvSpPr txBox="1">
            <a:spLocks noChangeArrowheads="1"/>
          </p:cNvSpPr>
          <p:nvPr/>
        </p:nvSpPr>
        <p:spPr bwMode="auto">
          <a:xfrm>
            <a:off x="3995700" y="302675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8" name="TextBox 42"/>
          <p:cNvSpPr txBox="1">
            <a:spLocks noChangeArrowheads="1"/>
          </p:cNvSpPr>
          <p:nvPr/>
        </p:nvSpPr>
        <p:spPr bwMode="auto">
          <a:xfrm>
            <a:off x="4275916" y="2975951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19" name="TextBox 42"/>
          <p:cNvSpPr txBox="1">
            <a:spLocks noChangeArrowheads="1"/>
          </p:cNvSpPr>
          <p:nvPr/>
        </p:nvSpPr>
        <p:spPr bwMode="auto">
          <a:xfrm>
            <a:off x="5034960" y="294317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0" name="TextBox 42"/>
          <p:cNvSpPr txBox="1">
            <a:spLocks noChangeArrowheads="1"/>
          </p:cNvSpPr>
          <p:nvPr/>
        </p:nvSpPr>
        <p:spPr bwMode="auto">
          <a:xfrm>
            <a:off x="5199084" y="290409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1" name="TextBox 42"/>
          <p:cNvSpPr txBox="1">
            <a:spLocks noChangeArrowheads="1"/>
          </p:cNvSpPr>
          <p:nvPr/>
        </p:nvSpPr>
        <p:spPr bwMode="auto">
          <a:xfrm>
            <a:off x="5875724" y="288288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2" name="TextBox 42"/>
          <p:cNvSpPr txBox="1">
            <a:spLocks noChangeArrowheads="1"/>
          </p:cNvSpPr>
          <p:nvPr/>
        </p:nvSpPr>
        <p:spPr bwMode="auto">
          <a:xfrm>
            <a:off x="5281668" y="308328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3" name="TextBox 42"/>
          <p:cNvSpPr txBox="1">
            <a:spLocks noChangeArrowheads="1"/>
          </p:cNvSpPr>
          <p:nvPr/>
        </p:nvSpPr>
        <p:spPr bwMode="auto">
          <a:xfrm>
            <a:off x="5648805" y="238202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CH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4" name="TextBox 42"/>
          <p:cNvSpPr txBox="1">
            <a:spLocks noChangeArrowheads="1"/>
          </p:cNvSpPr>
          <p:nvPr/>
        </p:nvSpPr>
        <p:spPr bwMode="auto">
          <a:xfrm>
            <a:off x="5820896" y="234756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CH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5" name="TextBox 42"/>
          <p:cNvSpPr txBox="1">
            <a:spLocks noChangeArrowheads="1"/>
          </p:cNvSpPr>
          <p:nvPr/>
        </p:nvSpPr>
        <p:spPr bwMode="auto">
          <a:xfrm>
            <a:off x="5945801" y="316686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6" name="TextBox 42"/>
          <p:cNvSpPr txBox="1">
            <a:spLocks noChangeArrowheads="1"/>
          </p:cNvSpPr>
          <p:nvPr/>
        </p:nvSpPr>
        <p:spPr bwMode="auto">
          <a:xfrm>
            <a:off x="2278765" y="276424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7" name="TextBox 42"/>
          <p:cNvSpPr txBox="1">
            <a:spLocks noChangeArrowheads="1"/>
          </p:cNvSpPr>
          <p:nvPr/>
        </p:nvSpPr>
        <p:spPr bwMode="auto">
          <a:xfrm>
            <a:off x="2779380" y="319421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8" name="TextBox 42"/>
          <p:cNvSpPr txBox="1">
            <a:spLocks noChangeArrowheads="1"/>
          </p:cNvSpPr>
          <p:nvPr/>
        </p:nvSpPr>
        <p:spPr bwMode="auto">
          <a:xfrm>
            <a:off x="5918214" y="364686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29" name="TextBox 42"/>
          <p:cNvSpPr txBox="1">
            <a:spLocks noChangeArrowheads="1"/>
          </p:cNvSpPr>
          <p:nvPr/>
        </p:nvSpPr>
        <p:spPr bwMode="auto">
          <a:xfrm>
            <a:off x="5719868" y="367482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0" name="TextBox 42"/>
          <p:cNvSpPr txBox="1">
            <a:spLocks noChangeArrowheads="1"/>
          </p:cNvSpPr>
          <p:nvPr/>
        </p:nvSpPr>
        <p:spPr bwMode="auto">
          <a:xfrm>
            <a:off x="5349768" y="370790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1" name="TextBox 42"/>
          <p:cNvSpPr txBox="1">
            <a:spLocks noChangeArrowheads="1"/>
          </p:cNvSpPr>
          <p:nvPr/>
        </p:nvSpPr>
        <p:spPr bwMode="auto">
          <a:xfrm>
            <a:off x="4960708" y="374292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2" name="TextBox 42"/>
          <p:cNvSpPr txBox="1">
            <a:spLocks noChangeArrowheads="1"/>
          </p:cNvSpPr>
          <p:nvPr/>
        </p:nvSpPr>
        <p:spPr bwMode="auto">
          <a:xfrm>
            <a:off x="5128740" y="4970971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3" name="TextBox 42"/>
          <p:cNvSpPr txBox="1">
            <a:spLocks noChangeArrowheads="1"/>
          </p:cNvSpPr>
          <p:nvPr/>
        </p:nvSpPr>
        <p:spPr bwMode="auto">
          <a:xfrm>
            <a:off x="3965984" y="504312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4" name="TextBox 42"/>
          <p:cNvSpPr txBox="1">
            <a:spLocks noChangeArrowheads="1"/>
          </p:cNvSpPr>
          <p:nvPr/>
        </p:nvSpPr>
        <p:spPr bwMode="auto">
          <a:xfrm>
            <a:off x="4040352" y="520262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5" name="TextBox 42"/>
          <p:cNvSpPr txBox="1">
            <a:spLocks noChangeArrowheads="1"/>
          </p:cNvSpPr>
          <p:nvPr/>
        </p:nvSpPr>
        <p:spPr bwMode="auto">
          <a:xfrm>
            <a:off x="4610148" y="516760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6" name="TextBox 42"/>
          <p:cNvSpPr txBox="1">
            <a:spLocks noChangeArrowheads="1"/>
          </p:cNvSpPr>
          <p:nvPr/>
        </p:nvSpPr>
        <p:spPr bwMode="auto">
          <a:xfrm>
            <a:off x="4988180" y="500404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7" name="TextBox 42"/>
          <p:cNvSpPr txBox="1">
            <a:spLocks noChangeArrowheads="1"/>
          </p:cNvSpPr>
          <p:nvPr/>
        </p:nvSpPr>
        <p:spPr bwMode="auto">
          <a:xfrm>
            <a:off x="4956800" y="5087780"/>
            <a:ext cx="33158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DGH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39" name="TextBox 42"/>
          <p:cNvSpPr txBox="1">
            <a:spLocks noChangeArrowheads="1"/>
          </p:cNvSpPr>
          <p:nvPr/>
        </p:nvSpPr>
        <p:spPr bwMode="auto">
          <a:xfrm>
            <a:off x="4667220" y="525509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GH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0" name="TextBox 42"/>
          <p:cNvSpPr txBox="1">
            <a:spLocks noChangeArrowheads="1"/>
          </p:cNvSpPr>
          <p:nvPr/>
        </p:nvSpPr>
        <p:spPr bwMode="auto">
          <a:xfrm>
            <a:off x="5053030" y="5976716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1" name="TextBox 42"/>
          <p:cNvSpPr txBox="1">
            <a:spLocks noChangeArrowheads="1"/>
          </p:cNvSpPr>
          <p:nvPr/>
        </p:nvSpPr>
        <p:spPr bwMode="auto">
          <a:xfrm>
            <a:off x="4972020" y="625763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2" name="TextBox 42"/>
          <p:cNvSpPr txBox="1">
            <a:spLocks noChangeArrowheads="1"/>
          </p:cNvSpPr>
          <p:nvPr/>
        </p:nvSpPr>
        <p:spPr bwMode="auto">
          <a:xfrm>
            <a:off x="4916056" y="660985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3" name="TextBox 42"/>
          <p:cNvSpPr txBox="1">
            <a:spLocks noChangeArrowheads="1"/>
          </p:cNvSpPr>
          <p:nvPr/>
        </p:nvSpPr>
        <p:spPr bwMode="auto">
          <a:xfrm>
            <a:off x="4849620" y="693248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4" name="TextBox 42"/>
          <p:cNvSpPr txBox="1">
            <a:spLocks noChangeArrowheads="1"/>
          </p:cNvSpPr>
          <p:nvPr/>
        </p:nvSpPr>
        <p:spPr bwMode="auto">
          <a:xfrm>
            <a:off x="5497692" y="652221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5" name="TextBox 42"/>
          <p:cNvSpPr txBox="1">
            <a:spLocks noChangeArrowheads="1"/>
          </p:cNvSpPr>
          <p:nvPr/>
        </p:nvSpPr>
        <p:spPr bwMode="auto">
          <a:xfrm>
            <a:off x="5289484" y="698162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7" name="TextBox 42"/>
          <p:cNvSpPr txBox="1">
            <a:spLocks noChangeArrowheads="1"/>
          </p:cNvSpPr>
          <p:nvPr/>
        </p:nvSpPr>
        <p:spPr bwMode="auto">
          <a:xfrm>
            <a:off x="3770196" y="729476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48" name="TextBox 42"/>
          <p:cNvSpPr txBox="1">
            <a:spLocks noChangeArrowheads="1"/>
          </p:cNvSpPr>
          <p:nvPr/>
        </p:nvSpPr>
        <p:spPr bwMode="auto">
          <a:xfrm>
            <a:off x="2109408" y="761572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0" name="TextBox 42"/>
          <p:cNvSpPr txBox="1">
            <a:spLocks noChangeArrowheads="1"/>
          </p:cNvSpPr>
          <p:nvPr/>
        </p:nvSpPr>
        <p:spPr bwMode="auto">
          <a:xfrm>
            <a:off x="4545956" y="716413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1" name="TextBox 42"/>
          <p:cNvSpPr txBox="1">
            <a:spLocks noChangeArrowheads="1"/>
          </p:cNvSpPr>
          <p:nvPr/>
        </p:nvSpPr>
        <p:spPr bwMode="auto">
          <a:xfrm>
            <a:off x="5141560" y="581176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2" name="TextBox 42"/>
          <p:cNvSpPr txBox="1">
            <a:spLocks noChangeArrowheads="1"/>
          </p:cNvSpPr>
          <p:nvPr/>
        </p:nvSpPr>
        <p:spPr bwMode="auto">
          <a:xfrm>
            <a:off x="5129836" y="628274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3" name="TextBox 42"/>
          <p:cNvSpPr txBox="1">
            <a:spLocks noChangeArrowheads="1"/>
          </p:cNvSpPr>
          <p:nvPr/>
        </p:nvSpPr>
        <p:spPr bwMode="auto">
          <a:xfrm>
            <a:off x="5073460" y="667571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4" name="TextBox 42"/>
          <p:cNvSpPr txBox="1">
            <a:spLocks noChangeArrowheads="1"/>
          </p:cNvSpPr>
          <p:nvPr/>
        </p:nvSpPr>
        <p:spPr bwMode="auto">
          <a:xfrm>
            <a:off x="4888816" y="703575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5" name="TextBox 42"/>
          <p:cNvSpPr txBox="1">
            <a:spLocks noChangeArrowheads="1"/>
          </p:cNvSpPr>
          <p:nvPr/>
        </p:nvSpPr>
        <p:spPr bwMode="auto">
          <a:xfrm>
            <a:off x="4592852" y="725177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6" name="TextBox 42"/>
          <p:cNvSpPr txBox="1">
            <a:spLocks noChangeArrowheads="1"/>
          </p:cNvSpPr>
          <p:nvPr/>
        </p:nvSpPr>
        <p:spPr bwMode="auto">
          <a:xfrm>
            <a:off x="5328680" y="707274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7" name="TextBox 42"/>
          <p:cNvSpPr txBox="1">
            <a:spLocks noChangeArrowheads="1"/>
          </p:cNvSpPr>
          <p:nvPr/>
        </p:nvSpPr>
        <p:spPr bwMode="auto">
          <a:xfrm>
            <a:off x="5494480" y="594572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8" name="TextBox 42"/>
          <p:cNvSpPr txBox="1">
            <a:spLocks noChangeArrowheads="1"/>
          </p:cNvSpPr>
          <p:nvPr/>
        </p:nvSpPr>
        <p:spPr bwMode="auto">
          <a:xfrm>
            <a:off x="5646880" y="588544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59" name="TextBox 42"/>
          <p:cNvSpPr txBox="1">
            <a:spLocks noChangeArrowheads="1"/>
          </p:cNvSpPr>
          <p:nvPr/>
        </p:nvSpPr>
        <p:spPr bwMode="auto">
          <a:xfrm>
            <a:off x="5815440" y="615045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0" name="TextBox 42"/>
          <p:cNvSpPr txBox="1">
            <a:spLocks noChangeArrowheads="1"/>
          </p:cNvSpPr>
          <p:nvPr/>
        </p:nvSpPr>
        <p:spPr bwMode="auto">
          <a:xfrm>
            <a:off x="5517232" y="569120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1" name="TextBox 42"/>
          <p:cNvSpPr txBox="1">
            <a:spLocks noChangeArrowheads="1"/>
          </p:cNvSpPr>
          <p:nvPr/>
        </p:nvSpPr>
        <p:spPr bwMode="auto">
          <a:xfrm>
            <a:off x="5669632" y="6002531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2" name="TextBox 42"/>
          <p:cNvSpPr txBox="1">
            <a:spLocks noChangeArrowheads="1"/>
          </p:cNvSpPr>
          <p:nvPr/>
        </p:nvSpPr>
        <p:spPr bwMode="auto">
          <a:xfrm>
            <a:off x="5713716" y="563258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3" name="TextBox 42"/>
          <p:cNvSpPr txBox="1">
            <a:spLocks noChangeArrowheads="1"/>
          </p:cNvSpPr>
          <p:nvPr/>
        </p:nvSpPr>
        <p:spPr bwMode="auto">
          <a:xfrm>
            <a:off x="1928664" y="3772491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4" name="TextBox 42"/>
          <p:cNvSpPr txBox="1">
            <a:spLocks noChangeArrowheads="1"/>
          </p:cNvSpPr>
          <p:nvPr/>
        </p:nvSpPr>
        <p:spPr bwMode="auto">
          <a:xfrm>
            <a:off x="3094820" y="454905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5" name="TextBox 42"/>
          <p:cNvSpPr txBox="1">
            <a:spLocks noChangeArrowheads="1"/>
          </p:cNvSpPr>
          <p:nvPr/>
        </p:nvSpPr>
        <p:spPr bwMode="auto">
          <a:xfrm>
            <a:off x="5875036" y="560752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6" name="TextBox 42"/>
          <p:cNvSpPr txBox="1">
            <a:spLocks noChangeArrowheads="1"/>
          </p:cNvSpPr>
          <p:nvPr/>
        </p:nvSpPr>
        <p:spPr bwMode="auto">
          <a:xfrm>
            <a:off x="6103256" y="558076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7" name="TextBox 42"/>
          <p:cNvSpPr txBox="1">
            <a:spLocks noChangeArrowheads="1"/>
          </p:cNvSpPr>
          <p:nvPr/>
        </p:nvSpPr>
        <p:spPr bwMode="auto">
          <a:xfrm>
            <a:off x="6002800" y="586072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8" name="TextBox 42"/>
          <p:cNvSpPr txBox="1">
            <a:spLocks noChangeArrowheads="1"/>
          </p:cNvSpPr>
          <p:nvPr/>
        </p:nvSpPr>
        <p:spPr bwMode="auto">
          <a:xfrm>
            <a:off x="5565352" y="638622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69" name="TextBox 42"/>
          <p:cNvSpPr txBox="1">
            <a:spLocks noChangeArrowheads="1"/>
          </p:cNvSpPr>
          <p:nvPr/>
        </p:nvSpPr>
        <p:spPr bwMode="auto">
          <a:xfrm>
            <a:off x="5686532" y="631803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0" name="TextBox 42"/>
          <p:cNvSpPr txBox="1">
            <a:spLocks noChangeArrowheads="1"/>
          </p:cNvSpPr>
          <p:nvPr/>
        </p:nvSpPr>
        <p:spPr bwMode="auto">
          <a:xfrm>
            <a:off x="5768936" y="646419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1" name="TextBox 42"/>
          <p:cNvSpPr txBox="1">
            <a:spLocks noChangeArrowheads="1"/>
          </p:cNvSpPr>
          <p:nvPr/>
        </p:nvSpPr>
        <p:spPr bwMode="auto">
          <a:xfrm>
            <a:off x="5667932" y="667015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2" name="TextBox 42"/>
          <p:cNvSpPr txBox="1">
            <a:spLocks noChangeArrowheads="1"/>
          </p:cNvSpPr>
          <p:nvPr/>
        </p:nvSpPr>
        <p:spPr bwMode="auto">
          <a:xfrm>
            <a:off x="5916512" y="661498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3" name="TextBox 42"/>
          <p:cNvSpPr txBox="1">
            <a:spLocks noChangeArrowheads="1"/>
          </p:cNvSpPr>
          <p:nvPr/>
        </p:nvSpPr>
        <p:spPr bwMode="auto">
          <a:xfrm>
            <a:off x="6154836" y="666915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4" name="TextBox 42"/>
          <p:cNvSpPr txBox="1">
            <a:spLocks noChangeArrowheads="1"/>
          </p:cNvSpPr>
          <p:nvPr/>
        </p:nvSpPr>
        <p:spPr bwMode="auto">
          <a:xfrm>
            <a:off x="5911404" y="638112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5" name="TextBox 42"/>
          <p:cNvSpPr txBox="1">
            <a:spLocks noChangeArrowheads="1"/>
          </p:cNvSpPr>
          <p:nvPr/>
        </p:nvSpPr>
        <p:spPr bwMode="auto">
          <a:xfrm>
            <a:off x="5747284" y="626982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6" name="TextBox 42"/>
          <p:cNvSpPr txBox="1">
            <a:spLocks noChangeArrowheads="1"/>
          </p:cNvSpPr>
          <p:nvPr/>
        </p:nvSpPr>
        <p:spPr bwMode="auto">
          <a:xfrm>
            <a:off x="5400544" y="260548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DH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7" name="TextBox 42"/>
          <p:cNvSpPr txBox="1">
            <a:spLocks noChangeArrowheads="1"/>
          </p:cNvSpPr>
          <p:nvPr/>
        </p:nvSpPr>
        <p:spPr bwMode="auto">
          <a:xfrm>
            <a:off x="1367528" y="618804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8" name="TextBox 42"/>
          <p:cNvSpPr txBox="1">
            <a:spLocks noChangeArrowheads="1"/>
          </p:cNvSpPr>
          <p:nvPr/>
        </p:nvSpPr>
        <p:spPr bwMode="auto">
          <a:xfrm>
            <a:off x="2802572" y="5369861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79" name="TextBox 42"/>
          <p:cNvSpPr txBox="1">
            <a:spLocks noChangeArrowheads="1"/>
          </p:cNvSpPr>
          <p:nvPr/>
        </p:nvSpPr>
        <p:spPr bwMode="auto">
          <a:xfrm>
            <a:off x="3377744" y="548134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0" name="TextBox 42"/>
          <p:cNvSpPr txBox="1">
            <a:spLocks noChangeArrowheads="1"/>
          </p:cNvSpPr>
          <p:nvPr/>
        </p:nvSpPr>
        <p:spPr bwMode="auto">
          <a:xfrm>
            <a:off x="4053224" y="5458396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1" name="TextBox 42"/>
          <p:cNvSpPr txBox="1">
            <a:spLocks noChangeArrowheads="1"/>
          </p:cNvSpPr>
          <p:nvPr/>
        </p:nvSpPr>
        <p:spPr bwMode="auto">
          <a:xfrm>
            <a:off x="3661316" y="492758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2" name="TextBox 42"/>
          <p:cNvSpPr txBox="1">
            <a:spLocks noChangeArrowheads="1"/>
          </p:cNvSpPr>
          <p:nvPr/>
        </p:nvSpPr>
        <p:spPr bwMode="auto">
          <a:xfrm>
            <a:off x="4664968" y="481478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3" name="TextBox 42"/>
          <p:cNvSpPr txBox="1">
            <a:spLocks noChangeArrowheads="1"/>
          </p:cNvSpPr>
          <p:nvPr/>
        </p:nvSpPr>
        <p:spPr bwMode="auto">
          <a:xfrm>
            <a:off x="4972388" y="781896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4" name="TextBox 42"/>
          <p:cNvSpPr txBox="1">
            <a:spLocks noChangeArrowheads="1"/>
          </p:cNvSpPr>
          <p:nvPr/>
        </p:nvSpPr>
        <p:spPr bwMode="auto">
          <a:xfrm>
            <a:off x="5187512" y="7781140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BI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5" name="TextBox 42"/>
          <p:cNvSpPr txBox="1">
            <a:spLocks noChangeArrowheads="1"/>
          </p:cNvSpPr>
          <p:nvPr/>
        </p:nvSpPr>
        <p:spPr bwMode="auto">
          <a:xfrm>
            <a:off x="2258384" y="769956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6" name="TextBox 42"/>
          <p:cNvSpPr txBox="1">
            <a:spLocks noChangeArrowheads="1"/>
          </p:cNvSpPr>
          <p:nvPr/>
        </p:nvSpPr>
        <p:spPr bwMode="auto">
          <a:xfrm>
            <a:off x="2482428" y="792665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7" name="TextBox 42"/>
          <p:cNvSpPr txBox="1">
            <a:spLocks noChangeArrowheads="1"/>
          </p:cNvSpPr>
          <p:nvPr/>
        </p:nvSpPr>
        <p:spPr bwMode="auto">
          <a:xfrm>
            <a:off x="3728864" y="805675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8" name="TextBox 42"/>
          <p:cNvSpPr txBox="1">
            <a:spLocks noChangeArrowheads="1"/>
          </p:cNvSpPr>
          <p:nvPr/>
        </p:nvSpPr>
        <p:spPr bwMode="auto">
          <a:xfrm>
            <a:off x="3762280" y="773589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89" name="TextBox 42"/>
          <p:cNvSpPr txBox="1">
            <a:spLocks noChangeArrowheads="1"/>
          </p:cNvSpPr>
          <p:nvPr/>
        </p:nvSpPr>
        <p:spPr bwMode="auto">
          <a:xfrm>
            <a:off x="3296816" y="780939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0" name="TextBox 42"/>
          <p:cNvSpPr txBox="1">
            <a:spLocks noChangeArrowheads="1"/>
          </p:cNvSpPr>
          <p:nvPr/>
        </p:nvSpPr>
        <p:spPr bwMode="auto">
          <a:xfrm>
            <a:off x="5806952" y="6786879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1" name="TextBox 42"/>
          <p:cNvSpPr txBox="1">
            <a:spLocks noChangeArrowheads="1"/>
          </p:cNvSpPr>
          <p:nvPr/>
        </p:nvSpPr>
        <p:spPr bwMode="auto">
          <a:xfrm>
            <a:off x="4795604" y="5395308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2" name="TextBox 42"/>
          <p:cNvSpPr txBox="1">
            <a:spLocks noChangeArrowheads="1"/>
          </p:cNvSpPr>
          <p:nvPr/>
        </p:nvSpPr>
        <p:spPr bwMode="auto">
          <a:xfrm>
            <a:off x="3517300" y="453121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3" name="TextBox 42"/>
          <p:cNvSpPr txBox="1">
            <a:spLocks noChangeArrowheads="1"/>
          </p:cNvSpPr>
          <p:nvPr/>
        </p:nvSpPr>
        <p:spPr bwMode="auto">
          <a:xfrm>
            <a:off x="4192780" y="441164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4" name="TextBox 42"/>
          <p:cNvSpPr txBox="1">
            <a:spLocks noChangeArrowheads="1"/>
          </p:cNvSpPr>
          <p:nvPr/>
        </p:nvSpPr>
        <p:spPr bwMode="auto">
          <a:xfrm>
            <a:off x="4756364" y="4586343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5" name="TextBox 42"/>
          <p:cNvSpPr txBox="1">
            <a:spLocks noChangeArrowheads="1"/>
          </p:cNvSpPr>
          <p:nvPr/>
        </p:nvSpPr>
        <p:spPr bwMode="auto">
          <a:xfrm>
            <a:off x="5299660" y="4531212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6" name="TextBox 42"/>
          <p:cNvSpPr txBox="1">
            <a:spLocks noChangeArrowheads="1"/>
          </p:cNvSpPr>
          <p:nvPr/>
        </p:nvSpPr>
        <p:spPr bwMode="auto">
          <a:xfrm>
            <a:off x="5573664" y="447704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7" name="TextBox 42"/>
          <p:cNvSpPr txBox="1">
            <a:spLocks noChangeArrowheads="1"/>
          </p:cNvSpPr>
          <p:nvPr/>
        </p:nvSpPr>
        <p:spPr bwMode="auto">
          <a:xfrm>
            <a:off x="5812636" y="444136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8" name="TextBox 42"/>
          <p:cNvSpPr txBox="1">
            <a:spLocks noChangeArrowheads="1"/>
          </p:cNvSpPr>
          <p:nvPr/>
        </p:nvSpPr>
        <p:spPr bwMode="auto">
          <a:xfrm>
            <a:off x="6046500" y="453578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799" name="TextBox 42"/>
          <p:cNvSpPr txBox="1">
            <a:spLocks noChangeArrowheads="1"/>
          </p:cNvSpPr>
          <p:nvPr/>
        </p:nvSpPr>
        <p:spPr bwMode="auto">
          <a:xfrm>
            <a:off x="5909140" y="4401224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JK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800" name="TextBox 42"/>
          <p:cNvSpPr txBox="1">
            <a:spLocks noChangeArrowheads="1"/>
          </p:cNvSpPr>
          <p:nvPr/>
        </p:nvSpPr>
        <p:spPr bwMode="auto">
          <a:xfrm>
            <a:off x="1561900" y="4672915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BJ</a:t>
            </a:r>
            <a:endParaRPr lang="en-US" sz="500" dirty="0">
              <a:latin typeface="Calibri" pitchFamily="34" charset="0"/>
            </a:endParaRPr>
          </a:p>
        </p:txBody>
      </p:sp>
      <p:sp>
        <p:nvSpPr>
          <p:cNvPr id="801" name="TextBox 42"/>
          <p:cNvSpPr txBox="1">
            <a:spLocks noChangeArrowheads="1"/>
          </p:cNvSpPr>
          <p:nvPr/>
        </p:nvSpPr>
        <p:spPr bwMode="auto">
          <a:xfrm>
            <a:off x="1084604" y="7125647"/>
            <a:ext cx="28958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500" dirty="0" smtClean="0">
                <a:latin typeface="Calibri" pitchFamily="34" charset="0"/>
              </a:rPr>
              <a:t>AB</a:t>
            </a:r>
            <a:endParaRPr lang="en-US" sz="5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573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9711</TotalTime>
  <Words>213</Words>
  <Application>Microsoft Office PowerPoint</Application>
  <PresentationFormat>On-screen Show (4:3)</PresentationFormat>
  <Paragraphs>139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Fabien Condamine</dc:creator>
  <cp:lastModifiedBy>Christopher Dixon</cp:lastModifiedBy>
  <cp:revision>56</cp:revision>
  <cp:lastPrinted>2011-08-20T18:52:11Z</cp:lastPrinted>
  <dcterms:created xsi:type="dcterms:W3CDTF">2011-01-04T09:09:30Z</dcterms:created>
  <dcterms:modified xsi:type="dcterms:W3CDTF">2012-06-29T16:50:32Z</dcterms:modified>
</cp:coreProperties>
</file>