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5"/>
  </p:normalViewPr>
  <p:slideViewPr>
    <p:cSldViewPr snapToGrid="0" snapToObjects="1">
      <p:cViewPr varScale="1">
        <p:scale>
          <a:sx n="70" d="100"/>
          <a:sy n="70" d="100"/>
        </p:scale>
        <p:origin x="4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CA423-B661-EFB1-3D66-E473F4A9A3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00F7F7-FAC1-BE79-D7E1-0E85A30885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14C19B-44F7-DDEE-BC2B-99D08D8E3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E58D-A834-C744-A2E0-6F15CAD9B603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CAD4A-248D-6649-2E74-122DCBD54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7A020C-AB30-7F8F-37A7-D3DE0AF6B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C27C-03DF-A54D-B6B8-426252B2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045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F9B5A-AE8E-3738-3B1B-13AB68B38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8B61A8-886E-1709-7A2C-CA2CB7F11F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438AE3-1C5F-4ADA-277E-3D7A48E36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E58D-A834-C744-A2E0-6F15CAD9B603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AA4D46-71FC-CE8A-EE21-F728AB514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D577B-B8A8-FE30-03D5-55525E711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C27C-03DF-A54D-B6B8-426252B2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451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A67EF2-4383-E8F2-AC53-29F97312FD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8C305C-93F8-DE2E-1CE5-69F8DCD7F5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62E7AD-8093-4D31-37E5-C8D2F8479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E58D-A834-C744-A2E0-6F15CAD9B603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2E6C4E-9734-EB49-0BB3-5281F8E32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92D3F0-BEAF-161F-371A-B03D9BC8B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C27C-03DF-A54D-B6B8-426252B2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550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CB019-7763-54A0-C88A-2F92A3AA3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C9F2B-A8DF-302A-07D4-EB5FF70C6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D9955F-F700-A71F-2484-04EDFEFB5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E58D-A834-C744-A2E0-6F15CAD9B603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EA43F9-1ED8-09A7-DEA6-A31E9E7D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AD5F6D-482D-7BCB-1C21-567C51C4E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C27C-03DF-A54D-B6B8-426252B2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100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8C031-AD85-5CD7-CEF7-ED2F6896B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955A8B-6C9B-D65A-9B31-03D0955D46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9ED23-2EE9-FF35-12C1-BFD1E0805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E58D-A834-C744-A2E0-6F15CAD9B603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BD129-C89D-F78A-E3EB-6C03E8234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E3460-1F81-7AD5-C02F-88D0409F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C27C-03DF-A54D-B6B8-426252B2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834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1CDCA-5C69-8C2E-BBBE-D9331F486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BCEE7-BD38-B9D4-8A5B-6BFE9C485A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76DDAA-BAAE-80B3-851B-31561BDA03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AA7BBC-4D5B-035A-AB55-8758D7C3B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E58D-A834-C744-A2E0-6F15CAD9B603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CD30B7-4E91-1AEC-BF58-902E0E88D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92C0C6-6A80-6478-58A3-791E86D5E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C27C-03DF-A54D-B6B8-426252B2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06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E9C25-7DA1-709A-D4EC-E9C6F20DC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71611A-4ED0-D918-D02B-4CBC35C90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55882D-D517-F2C6-55A4-31B9974A27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9C7721-B959-AACB-2B6F-1AB83DC963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DFD3C1-DE69-5472-DE08-A098DCA7BB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DC55A2C-1947-2DFE-144A-2C9E37501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E58D-A834-C744-A2E0-6F15CAD9B603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33D16E-A3D9-C27B-ED0D-69E5018FB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B68475-3BB6-4A30-E074-0D33E5435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C27C-03DF-A54D-B6B8-426252B2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857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5BB2E-C03E-8132-95DB-81353B3AC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6CBB7D-5EAF-9761-180F-95210121D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E58D-A834-C744-A2E0-6F15CAD9B603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A29FC1-47FD-870E-7585-A30B00EE7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9C7CDA-8AEF-D68A-2751-60A804DE2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C27C-03DF-A54D-B6B8-426252B2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664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7D2884-6080-9276-7231-A05DE2682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E58D-A834-C744-A2E0-6F15CAD9B603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184197-7316-404D-4ED8-B352FE911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C33B36-C5C4-A733-7BE8-F7FED8BFF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C27C-03DF-A54D-B6B8-426252B2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08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2F78F-00CB-0E79-795D-405EC1991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9EC45-025D-7131-DA72-4AA1788B6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D277A3-7F67-16F7-C887-4F866BD6C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AA4875-C860-B0CF-78E3-314E26D4F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E58D-A834-C744-A2E0-6F15CAD9B603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CF304D-9B5B-C5D1-9990-D09C8E81C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F1D89C-52A4-FA26-3A63-FF9C18922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C27C-03DF-A54D-B6B8-426252B2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282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CDEE2-ABEE-FADB-90AB-AE8B36BBD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17D2A8-5845-F740-9E8F-4AB5A4FC1C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80827E-9467-0EBE-A064-DD48B1C0A2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74A629-57B4-5EA6-E7A9-863A98DE3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E58D-A834-C744-A2E0-6F15CAD9B603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F6DDCA-36F5-8874-EF2B-A8BEC431F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17D5FF-833D-217B-5395-D0B6C683C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7C27C-03DF-A54D-B6B8-426252B2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282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81E94-B85F-CA3B-C3DD-F1FDF3742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51925D-B1B2-6B42-57F1-8E03E625E8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D278F2-599B-F67D-9479-B4248A791F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EE58D-A834-C744-A2E0-6F15CAD9B603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1467DF-AE04-E028-8716-91C6A7C5D8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6B004B-B3C2-FD77-21B1-0E9EE67C89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7C27C-03DF-A54D-B6B8-426252B2A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649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B8B25F4-77BD-D027-75FB-1C8467473EA5}"/>
              </a:ext>
            </a:extLst>
          </p:cNvPr>
          <p:cNvGrpSpPr/>
          <p:nvPr/>
        </p:nvGrpSpPr>
        <p:grpSpPr>
          <a:xfrm>
            <a:off x="3187700" y="334348"/>
            <a:ext cx="4978400" cy="5355251"/>
            <a:chOff x="3187700" y="334348"/>
            <a:chExt cx="4978400" cy="535525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A41D5B8-E91B-81AF-CDCD-E72CCB1C58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40000"/>
                      </a14:imgEffect>
                    </a14:imgLayer>
                  </a14:imgProps>
                </a:ext>
              </a:extLst>
            </a:blip>
            <a:srcRect l="9275" r="10553"/>
            <a:stretch/>
          </p:blipFill>
          <p:spPr>
            <a:xfrm>
              <a:off x="3187700" y="334348"/>
              <a:ext cx="4978400" cy="5355251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E643522-4D02-55C1-86B6-11BF1A57CA7A}"/>
                </a:ext>
              </a:extLst>
            </p:cNvPr>
            <p:cNvSpPr txBox="1"/>
            <p:nvPr/>
          </p:nvSpPr>
          <p:spPr>
            <a:xfrm>
              <a:off x="4312039" y="4887606"/>
              <a:ext cx="13898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Non-transgenic (N)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D313DFA-473C-1146-0D32-1FD717C25E37}"/>
                </a:ext>
              </a:extLst>
            </p:cNvPr>
            <p:cNvSpPr txBox="1"/>
            <p:nvPr/>
          </p:nvSpPr>
          <p:spPr>
            <a:xfrm>
              <a:off x="6662928" y="4887606"/>
              <a:ext cx="10677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</a:rPr>
                <a:t>Transgenic (T)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64BBB218-0FED-8D0D-8646-F3BBFF296381}"/>
              </a:ext>
            </a:extLst>
          </p:cNvPr>
          <p:cNvSpPr txBox="1"/>
          <p:nvPr/>
        </p:nvSpPr>
        <p:spPr>
          <a:xfrm>
            <a:off x="2837896" y="5893434"/>
            <a:ext cx="60592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S2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withholding assay. Representative plants of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RD29a:DREB1a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transgenic lines (T) and non-transgenic (N</a:t>
            </a:r>
            <a:r>
              <a:rPr lang="pt-B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lines </a:t>
            </a:r>
            <a:r>
              <a:rPr lang="pt-B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subjected to dorught stress by water withholding. Photographs were taken at 10% SWC.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233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48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Vibha Srivastava</dc:creator>
  <cp:lastModifiedBy>Vibha Srivastava</cp:lastModifiedBy>
  <cp:revision>8</cp:revision>
  <dcterms:created xsi:type="dcterms:W3CDTF">2022-05-09T03:05:32Z</dcterms:created>
  <dcterms:modified xsi:type="dcterms:W3CDTF">2022-05-10T18:49:04Z</dcterms:modified>
</cp:coreProperties>
</file>