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93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950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623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45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753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7124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218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867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198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20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16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155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C3969-569B-4E70-8A50-B81E22D868B0}" type="datetimeFigureOut">
              <a:rPr lang="en-US" smtClean="0"/>
              <a:t>3/25/2025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ED673-7962-4C21-B443-3A44FC8C1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862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8.png"/><Relationship Id="rId18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12" Type="http://schemas.openxmlformats.org/officeDocument/2006/relationships/image" Target="../media/image7.png"/><Relationship Id="rId17" Type="http://schemas.openxmlformats.org/officeDocument/2006/relationships/image" Target="../media/image12.png"/><Relationship Id="rId2" Type="http://schemas.openxmlformats.org/officeDocument/2006/relationships/image" Target="../media/image1.png"/><Relationship Id="rId16" Type="http://schemas.openxmlformats.org/officeDocument/2006/relationships/image" Target="../media/image11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10.png"/><Relationship Id="rId10" Type="http://schemas.openxmlformats.org/officeDocument/2006/relationships/image" Target="../media/image6.png"/><Relationship Id="rId19" Type="http://schemas.microsoft.com/office/2007/relationships/hdphoto" Target="../media/hdphoto5.wdp"/><Relationship Id="rId4" Type="http://schemas.openxmlformats.org/officeDocument/2006/relationships/image" Target="../media/image3.png"/><Relationship Id="rId9" Type="http://schemas.microsoft.com/office/2007/relationships/hdphoto" Target="../media/hdphoto3.wdp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0D6A274D-7766-4FFD-DCA1-D195168EDC2A}"/>
              </a:ext>
            </a:extLst>
          </p:cNvPr>
          <p:cNvSpPr txBox="1"/>
          <p:nvPr/>
        </p:nvSpPr>
        <p:spPr>
          <a:xfrm>
            <a:off x="76200" y="76200"/>
            <a:ext cx="277286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smtClean="0"/>
              <a:t>Supplementary </a:t>
            </a:r>
            <a:r>
              <a:rPr lang="en-US" b="1" dirty="0"/>
              <a:t>Figure S1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87199A2-6467-A257-EE6A-6987C19566C7}"/>
              </a:ext>
            </a:extLst>
          </p:cNvPr>
          <p:cNvSpPr txBox="1"/>
          <p:nvPr/>
        </p:nvSpPr>
        <p:spPr>
          <a:xfrm>
            <a:off x="3276600" y="298712"/>
            <a:ext cx="25908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Non-reducing SDS-PAGE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984D71F-F41D-EB87-893C-E2B07F776CC0}"/>
              </a:ext>
            </a:extLst>
          </p:cNvPr>
          <p:cNvSpPr txBox="1"/>
          <p:nvPr/>
        </p:nvSpPr>
        <p:spPr>
          <a:xfrm>
            <a:off x="1131440" y="2304768"/>
            <a:ext cx="9906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analysis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B9C02DE0-75C3-E269-CCF6-CFAC19B15E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0848" y="910239"/>
            <a:ext cx="2240532" cy="145011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DE6272F8-25F0-7B63-2567-59BC96095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983" y="919191"/>
            <a:ext cx="2185454" cy="1403256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0CB7E348-DD86-6685-1381-05F110E3A7CD}"/>
              </a:ext>
            </a:extLst>
          </p:cNvPr>
          <p:cNvSpPr txBox="1"/>
          <p:nvPr/>
        </p:nvSpPr>
        <p:spPr>
          <a:xfrm>
            <a:off x="6603910" y="2322448"/>
            <a:ext cx="9671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analysis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A04AD1E0-A802-A034-B6E5-BF4FCE7F286B}"/>
              </a:ext>
            </a:extLst>
          </p:cNvPr>
          <p:cNvSpPr txBox="1"/>
          <p:nvPr/>
        </p:nvSpPr>
        <p:spPr>
          <a:xfrm>
            <a:off x="3883555" y="2305071"/>
            <a:ext cx="9671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analysis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E89E047B-36B9-E07B-9C04-C98FBA2F38CD}"/>
              </a:ext>
            </a:extLst>
          </p:cNvPr>
          <p:cNvGrpSpPr/>
          <p:nvPr/>
        </p:nvGrpSpPr>
        <p:grpSpPr>
          <a:xfrm>
            <a:off x="838200" y="2660737"/>
            <a:ext cx="4572000" cy="3749040"/>
            <a:chOff x="4715631" y="1098152"/>
            <a:chExt cx="4352169" cy="347682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100000"/>
                      </a14:imgEffect>
                      <a14:imgEffect>
                        <a14:brightnessContrast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81943" y="3200400"/>
              <a:ext cx="1395057" cy="1066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9" name="Group 28"/>
            <p:cNvGrpSpPr/>
            <p:nvPr/>
          </p:nvGrpSpPr>
          <p:grpSpPr>
            <a:xfrm>
              <a:off x="6613467" y="3200400"/>
              <a:ext cx="1387533" cy="1061033"/>
              <a:chOff x="4514968" y="4524374"/>
              <a:chExt cx="2914650" cy="1819276"/>
            </a:xfrm>
          </p:grpSpPr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sharpenSoften amount="100000"/>
                        </a14:imgEffect>
                        <a14:imgEffect>
                          <a14:brightnessContrast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34019" y="4876800"/>
                <a:ext cx="2895599" cy="14668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1" name="Picture 7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sharpenSoften amount="100000"/>
                        </a14:imgEffect>
                        <a14:imgEffect>
                          <a14:brightnessContrast contrast="1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14968" y="4524374"/>
                <a:ext cx="2914650" cy="4191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30" name="Group 29"/>
            <p:cNvGrpSpPr/>
            <p:nvPr/>
          </p:nvGrpSpPr>
          <p:grpSpPr>
            <a:xfrm>
              <a:off x="6160588" y="1371600"/>
              <a:ext cx="1383212" cy="1110228"/>
              <a:chOff x="4343400" y="4524375"/>
              <a:chExt cx="2905125" cy="2143125"/>
            </a:xfrm>
          </p:grpSpPr>
          <p:pic>
            <p:nvPicPr>
              <p:cNvPr id="1041" name="Picture 17"/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sharpenSoften amount="58000"/>
                        </a14:imgEffect>
                        <a14:imgEffect>
                          <a14:brightnessContrast contrast="52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3400" y="4876800"/>
                <a:ext cx="2895600" cy="1790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42" name="Picture 18"/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43400" y="4524375"/>
                <a:ext cx="2905125" cy="42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043" name="Picture 19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5228" y="1098152"/>
              <a:ext cx="1259972" cy="197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19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5228" y="3003152"/>
              <a:ext cx="1259972" cy="197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5631" y="1371600"/>
              <a:ext cx="1380369" cy="1110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7" name="Group 56"/>
            <p:cNvGrpSpPr/>
            <p:nvPr/>
          </p:nvGrpSpPr>
          <p:grpSpPr>
            <a:xfrm>
              <a:off x="7639050" y="1371600"/>
              <a:ext cx="1428750" cy="1058177"/>
              <a:chOff x="447675" y="1666875"/>
              <a:chExt cx="2876550" cy="2187576"/>
            </a:xfrm>
          </p:grpSpPr>
          <p:pic>
            <p:nvPicPr>
              <p:cNvPr id="59" name="Picture 6"/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" y="2019300"/>
                <a:ext cx="2867025" cy="876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0" name="Picture 7"/>
              <p:cNvPicPr>
                <a:picLocks noChangeAspect="1" noChangeArrowheads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6725" y="2759076"/>
                <a:ext cx="2857500" cy="1095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" name="Picture 8"/>
              <p:cNvPicPr>
                <a:picLocks noChangeAspect="1" noChangeArrowheads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7675" y="1666875"/>
                <a:ext cx="2876550" cy="390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63" name="Rectangle 62"/>
            <p:cNvSpPr/>
            <p:nvPr/>
          </p:nvSpPr>
          <p:spPr>
            <a:xfrm>
              <a:off x="4858168" y="2477869"/>
              <a:ext cx="9979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Cleaved </a:t>
              </a:r>
              <a:r>
                <a:rPr lang="el-GR" sz="1400" b="1" dirty="0"/>
                <a:t>β3</a:t>
              </a:r>
              <a:endParaRPr lang="en-US" sz="1400" b="1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7743722" y="2440589"/>
              <a:ext cx="8433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Intact </a:t>
              </a:r>
              <a:r>
                <a:rPr lang="el-GR" sz="1400" b="1" dirty="0"/>
                <a:t>β</a:t>
              </a:r>
              <a:r>
                <a:rPr lang="en-US" sz="1400" b="1" dirty="0"/>
                <a:t>3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6444011" y="2451622"/>
              <a:ext cx="7312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GAPDH</a:t>
              </a: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280488" y="4262761"/>
              <a:ext cx="9979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Cleaved </a:t>
              </a:r>
              <a:r>
                <a:rPr lang="el-GR" sz="1400" b="1" dirty="0"/>
                <a:t>β3</a:t>
              </a:r>
              <a:endParaRPr lang="en-US" sz="1400" b="1" dirty="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7016335" y="4267200"/>
              <a:ext cx="7312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GAPDH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xmlns="" id="{B9865196-072A-CCBE-7DD4-80C1AD9F1180}"/>
              </a:ext>
            </a:extLst>
          </p:cNvPr>
          <p:cNvGrpSpPr/>
          <p:nvPr/>
        </p:nvGrpSpPr>
        <p:grpSpPr>
          <a:xfrm>
            <a:off x="6324600" y="2775022"/>
            <a:ext cx="1757955" cy="1739843"/>
            <a:chOff x="7291630" y="5029200"/>
            <a:chExt cx="1757955" cy="1739843"/>
          </a:xfrm>
        </p:grpSpPr>
        <p:pic>
          <p:nvPicPr>
            <p:cNvPr id="33" name="Picture 28">
              <a:extLst>
                <a:ext uri="{FF2B5EF4-FFF2-40B4-BE49-F238E27FC236}">
                  <a16:creationId xmlns:a16="http://schemas.microsoft.com/office/drawing/2014/main" xmlns="" id="{6AEDECC7-0641-F69D-6C70-0FEC8D9A65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sharpenSoften amount="65000"/>
                      </a14:imgEffect>
                      <a14:imgEffect>
                        <a14:brightnessContrast contrast="58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1630" y="5199608"/>
              <a:ext cx="1447800" cy="142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19">
              <a:extLst>
                <a:ext uri="{FF2B5EF4-FFF2-40B4-BE49-F238E27FC236}">
                  <a16:creationId xmlns:a16="http://schemas.microsoft.com/office/drawing/2014/main" xmlns="" id="{48600B47-4F25-C63E-52DF-05CD095C8A9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27058" y="5029200"/>
              <a:ext cx="1259972" cy="197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xmlns="" id="{55A7635B-B354-ED3B-76E6-0DA11B0A4D2F}"/>
                </a:ext>
              </a:extLst>
            </p:cNvPr>
            <p:cNvSpPr/>
            <p:nvPr/>
          </p:nvSpPr>
          <p:spPr>
            <a:xfrm rot="5400000">
              <a:off x="8396714" y="5443128"/>
              <a:ext cx="9979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Cleaved </a:t>
              </a:r>
              <a:r>
                <a:rPr lang="el-GR" sz="1400" b="1" dirty="0"/>
                <a:t>β3</a:t>
              </a:r>
              <a:endParaRPr lang="en-US" sz="1400" b="1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xmlns="" id="{F357FF9B-0A9B-089E-CBBB-DB2A7337A2A2}"/>
                </a:ext>
              </a:extLst>
            </p:cNvPr>
            <p:cNvSpPr/>
            <p:nvPr/>
          </p:nvSpPr>
          <p:spPr>
            <a:xfrm rot="5400000">
              <a:off x="8530052" y="6249509"/>
              <a:ext cx="7312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GAPDH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xmlns="" id="{63517679-03CE-13CA-5952-802C23BC13D8}"/>
                </a:ext>
              </a:extLst>
            </p:cNvPr>
            <p:cNvCxnSpPr/>
            <p:nvPr/>
          </p:nvCxnSpPr>
          <p:spPr>
            <a:xfrm>
              <a:off x="7315200" y="6037752"/>
              <a:ext cx="142423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xmlns="" id="{2A3C2A6C-9415-FD2D-3F5D-685EDC27D255}"/>
              </a:ext>
            </a:extLst>
          </p:cNvPr>
          <p:cNvGrpSpPr/>
          <p:nvPr/>
        </p:nvGrpSpPr>
        <p:grpSpPr>
          <a:xfrm>
            <a:off x="63702" y="580636"/>
            <a:ext cx="2785358" cy="1769542"/>
            <a:chOff x="7116773" y="328316"/>
            <a:chExt cx="2785358" cy="176954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16AB95C7-31C9-08C8-9AB3-D2D6C172EBE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7549137" y="657919"/>
              <a:ext cx="2240532" cy="1439939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E14F4466-FD97-1AD2-8B54-4D1EBF1491E0}"/>
                </a:ext>
              </a:extLst>
            </p:cNvPr>
            <p:cNvSpPr txBox="1"/>
            <p:nvPr/>
          </p:nvSpPr>
          <p:spPr>
            <a:xfrm>
              <a:off x="7623943" y="328316"/>
              <a:ext cx="22781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L    D0    D1    D3   D5  D7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xmlns="" id="{F91A6110-356F-F0F6-85BF-5C0DED126339}"/>
                </a:ext>
              </a:extLst>
            </p:cNvPr>
            <p:cNvSpPr txBox="1"/>
            <p:nvPr/>
          </p:nvSpPr>
          <p:spPr>
            <a:xfrm>
              <a:off x="7116773" y="548132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130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xmlns="" id="{8D1B90AE-09AE-B613-6DB2-FF03241DA93E}"/>
                </a:ext>
              </a:extLst>
            </p:cNvPr>
            <p:cNvSpPr txBox="1"/>
            <p:nvPr/>
          </p:nvSpPr>
          <p:spPr>
            <a:xfrm>
              <a:off x="7116773" y="689608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100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41803234-AE18-0DA8-6042-57A46921B16E}"/>
                </a:ext>
              </a:extLst>
            </p:cNvPr>
            <p:cNvSpPr txBox="1"/>
            <p:nvPr/>
          </p:nvSpPr>
          <p:spPr>
            <a:xfrm>
              <a:off x="7156081" y="85168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70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0018E587-5B06-EEEF-0993-7C0A1D3C6A71}"/>
                </a:ext>
              </a:extLst>
            </p:cNvPr>
            <p:cNvSpPr txBox="1"/>
            <p:nvPr/>
          </p:nvSpPr>
          <p:spPr>
            <a:xfrm>
              <a:off x="7159682" y="1231432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55</a:t>
              </a: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09B3E756-695F-1639-9D5A-74AEAFB82DFC}"/>
              </a:ext>
            </a:extLst>
          </p:cNvPr>
          <p:cNvSpPr txBox="1"/>
          <p:nvPr/>
        </p:nvSpPr>
        <p:spPr>
          <a:xfrm>
            <a:off x="3173097" y="609853"/>
            <a:ext cx="23456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NACD3  NACD5  D3  D5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FAB560A1-A8CF-9D2D-47E5-9B326C77F558}"/>
              </a:ext>
            </a:extLst>
          </p:cNvPr>
          <p:cNvSpPr txBox="1"/>
          <p:nvPr/>
        </p:nvSpPr>
        <p:spPr>
          <a:xfrm>
            <a:off x="5999144" y="620428"/>
            <a:ext cx="21766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D5        NAC-D5  VAS-D5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xmlns="" id="{33C788D2-A75C-D833-0F32-EC21E97646A2}"/>
              </a:ext>
            </a:extLst>
          </p:cNvPr>
          <p:cNvGrpSpPr/>
          <p:nvPr/>
        </p:nvGrpSpPr>
        <p:grpSpPr>
          <a:xfrm>
            <a:off x="8140218" y="1111205"/>
            <a:ext cx="1007644" cy="1108828"/>
            <a:chOff x="3718789" y="1278522"/>
            <a:chExt cx="1007644" cy="1108828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EF9535A6-6515-D975-E961-0C0B23881739}"/>
                </a:ext>
              </a:extLst>
            </p:cNvPr>
            <p:cNvSpPr txBox="1"/>
            <p:nvPr/>
          </p:nvSpPr>
          <p:spPr>
            <a:xfrm>
              <a:off x="3718789" y="1278522"/>
              <a:ext cx="8433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Intact </a:t>
              </a:r>
              <a:r>
                <a:rPr lang="el-GR" sz="1400" b="1" dirty="0"/>
                <a:t>β</a:t>
              </a:r>
              <a:r>
                <a:rPr lang="en-US" sz="1400" b="1" dirty="0"/>
                <a:t>3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xmlns="" id="{2C13A535-DC7C-FA74-4E87-65BF2B9DD53D}"/>
                </a:ext>
              </a:extLst>
            </p:cNvPr>
            <p:cNvSpPr/>
            <p:nvPr/>
          </p:nvSpPr>
          <p:spPr>
            <a:xfrm>
              <a:off x="3728467" y="1514304"/>
              <a:ext cx="997966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Cleaved </a:t>
              </a:r>
              <a:r>
                <a:rPr lang="el-GR" sz="1400" b="1" dirty="0"/>
                <a:t>β3</a:t>
              </a:r>
              <a:endParaRPr lang="en-US" sz="1400" b="1" dirty="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xmlns="" id="{565380FD-51B1-7832-FC46-8275E64A55D4}"/>
                </a:ext>
              </a:extLst>
            </p:cNvPr>
            <p:cNvSpPr/>
            <p:nvPr/>
          </p:nvSpPr>
          <p:spPr>
            <a:xfrm>
              <a:off x="3750363" y="2079573"/>
              <a:ext cx="73129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b="1" dirty="0"/>
                <a:t>GAPDH</a:t>
              </a:r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5DC7B4F0-77A3-AA70-0CEA-39576A0F7010}"/>
              </a:ext>
            </a:extLst>
          </p:cNvPr>
          <p:cNvSpPr txBox="1"/>
          <p:nvPr/>
        </p:nvSpPr>
        <p:spPr>
          <a:xfrm>
            <a:off x="115000" y="448369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A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xmlns="" id="{2AC6D20E-5FBB-D910-88FF-050CB9FBDDBE}"/>
              </a:ext>
            </a:extLst>
          </p:cNvPr>
          <p:cNvSpPr txBox="1"/>
          <p:nvPr/>
        </p:nvSpPr>
        <p:spPr>
          <a:xfrm>
            <a:off x="2830346" y="532135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B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473B416F-73AB-294A-D573-8DF8162F57E4}"/>
              </a:ext>
            </a:extLst>
          </p:cNvPr>
          <p:cNvSpPr txBox="1"/>
          <p:nvPr/>
        </p:nvSpPr>
        <p:spPr>
          <a:xfrm>
            <a:off x="5605264" y="633035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19405161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46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Mehran Ghasemzadeh</dc:creator>
  <cp:lastModifiedBy>Mehran Ghasemzadeh</cp:lastModifiedBy>
  <cp:revision>1</cp:revision>
  <dcterms:created xsi:type="dcterms:W3CDTF">2025-03-25T12:06:44Z</dcterms:created>
  <dcterms:modified xsi:type="dcterms:W3CDTF">2025-03-25T12:08:03Z</dcterms:modified>
</cp:coreProperties>
</file>